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6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2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the grain offering made of these things to the Lord; present it to the priest, who shall take it to the alt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take out the memorial portion from the grain offering and burn it on the altar as a food offering, an aroma pleasing 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st of the grain offering belongs to Aaron and his sons; it is a most holy part of the food offerings presented to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Every grain offering you bring to the Lord must be made without yeast, for you are not to burn any yeast or honey in a food offering presented to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bring them to the Lord as an offering of the firstfruits, but they are not to be offered on the altar as a pleasing aro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son all your grain offerings with salt. Do not leave the salt of the covenant of your God out of your grain offerings; add salt to all your offeri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If you bring a grain offering of firstfruits to the Lord, offer crushed heads of new grain roasted in the fi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il and incense on it; it is a grain offer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est shall burn the memorial portion of the crushed grain and the oil, together with all the incense, as a food offering presented to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in Offer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When anyone brings a grain offering to the Lord, their offering is to be of the finest flour. They are to pour olive oil on it, put incense on it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ake it to Aaron’s sons the priests. The priest shall take a handful of the flour and oil, together with all the incense, and burn this as a memorial portion on the altar, a food offering, an aroma pleasing to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st of the grain offering belongs to Aaron and his sons; it is a most holy part of the food offerings presented to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If you bring a grain offering baked in an oven, it is to consist of the finest flour: either thick loaves made without yeast and with olive oil mixed in or thin loaves made without yeast and brushed with olive o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grain offering is prepared on a griddle, it is to be made of the finest flour mixed with oil, and without yea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umble it and pour oil on it; it is a grain offer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grain offering is cooked in a pan, it is to be made of the finest flour and some olive o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2026-06-24T13:56:07Z</dcterms:created>
  <dcterms:modified xsi:type="dcterms:W3CDTF">2026-06-24T13:56:07Z</dcterms:modified>
  <dc:title>Bible.com.au: Leviticus 2:1-16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