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0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arious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entire assembly of Israel and say to them: ‘Be holy because I, the Lord your God, am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Each of you must respect your mother and father, and you must observe my Sabbaths.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Do not turn to idols or make metal gods for yourselves.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When you sacrifice a fellowship offering to the Lord, sacrifice it in such a way that it will be accepted on your beha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shall be eaten on the day you sacrifice it or on the next day; anything left over until the third day must be burn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 of it is eaten on the third day, it is impure and will not be accep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eats it will be held responsible because they have desecrated what is holy to the Lord; they must be cut off from thei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hen you reap the harvest of your land, do not reap to the very edges of your field or gather the gleanings of your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go over your vineyard a second time or pick up the grapes that have fallen. Leave them for the poor and the foreigner. I am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Do not steal.“ ‘Do not lie.“ ‘Do not decei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Do not swear falsely by my name and so profane the name of your Go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Do not defraud or rob your neighbor.“ ‘Do not hold back the wages of a hired worker over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Do not curse the deaf or put a stumbling block in front of the blind, but fear your God.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Do not pervert justice; do not show partiality to the poor or favoritism to the great, but judge your neighbor fair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Do not go about spreading slander among your people.“ ‘Do not do anything that endangers your neighbor’s life. I a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Do not hate a fellow Israelite in your heart. Rebuke your neighbor frankly so you will not share in their g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Do not seek revenge or bear a grudge against anyone among your people, but love your neighbor as yourself.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Keep my decrees.“ ‘Do not mate different kinds of animals.“ ‘Do not plant your field with two kinds of seed.“ ‘Do not wear clothing woven of two kinds of mater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If a man sleeps with a female slave who is promised to another man but who has not been ransomed or given her freedom, there must be due punishment. Yet they are not to be put to death, because she had not been fr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n, however, must bring a ram to the entrance to the tent of meeting for a guilt offering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he ram of the guilt offering the priest is to make atonement for him before the Lord for the sin he has committed, and his sin will be forgi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When you enter the land and plant any kind of fruit tree, regard its fruit as forbidden. For three years you are to consider it forbidden; it must not be ea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ourth year all its fruit will be holy, an offering of praise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the fifth year you may eat its fruit. In this way your harvest will be increased. I am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Do not eat any meat with the blood still in it.“ ‘Do not practice divination or seek om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Do not cut the hair at the sides of your head or clip off the edges of your be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Do not cut your bodies for the dead or put tattoo marks on yourselves. I am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Do not degrade your daughter by making her a prostitute, or the land will turn to prostitution and be filled with wic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Observe my Sabbaths and have reverence for my sanctuary.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Do not turn to mediums or seek out spiritists, for you will be defiled by them. I am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Stand up in the presence of the aged, show respect for the elderly and rever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When a foreigner resides among you in your land, do not mistrea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foreigner residing among you must be treated as your native-born. Love them as yourself, for you were foreigners in Egypt. I am the Lord y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Do not use dishonest standards when measuring length, weight or quant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Use honest scales and honest weights, an honest ephah and an honest hin. I am the Lord your God, who brought you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 ‘Keep all my decrees and all my laws and follow them. I am the Lor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2026-09-22T07:58:34Z</dcterms:created>
  <dcterms:modified xsi:type="dcterms:W3CDTF">2026-09-22T07:58:34Z</dcterms:modified>
  <dc:title>Bible.com.au: Leviticus 19:1-37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