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. 19: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 ‘When a foreigner resides among you in your land, do not mistreat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2026-08-23T23:34:56Z</dcterms:created>
  <dcterms:modified xsi:type="dcterms:W3CDTF">2026-08-23T23:34:56Z</dcterms:modified>
  <dc:title>Bible.com.au: Lev. 19:33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