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815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v. 19: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When a foreigner resides among you in your land, do not mistreat the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5">
  <a:themeElements>
    <a:clrScheme name="Theme7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2026-06-24T14:37:59Z</dcterms:created>
  <dcterms:modified xsi:type="dcterms:W3CDTF">2026-06-24T14:37:59Z</dcterms:modified>
  <dc:title>Bible.com.au: Lev. 19:33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