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865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18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awful Sexual Relati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ose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peak to the Israelites and say to them: ‘I am the Lord your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ust not do as they do in Egypt, where you used to live, and you must not do as they do in the land of Canaan, where I am bringing you. Do not follow their practic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ust obey my laws and be careful to follow my decrees. I am the Lord your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y decrees and laws, for the person who obeys them will live by them. I am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No one is to approach any close relative to have sexual relations. I am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Do not dishonor your father by having sexual relations with your mother. She is your mother; do not have relations with 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Do not have sexual relations with your father’s wife; that would dishonor your fat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Do not have sexual relations with your sister, either your father’s daughter or your mother’s daughter, whether she was born in the same home or elsewhe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Do not have sexual relations with your son’s daughter or your daughter’s daughter; that would dishonor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Do not have sexual relations with the daughter of your father’s wife, born to your father; she is your sist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Do not have sexual relations with your father’s sister; she is your father’s close relativ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Do not have sexual relations with your mother’s sister, because she is your mother’s close relati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Do not dishonor your father’s brother by approaching his wife to have sexual relations; she is your aun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Do not have sexual relations with your daughter-in-law. She is your son’s wife; do not have relations with h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Do not have sexual relations with your brother’s wife; that would dishonor your bro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Do not have sexual relations with both a woman and her daughter. Do not have sexual relations with either her son’s daughter or her daughter’s daughter; they are her close relatives. That is wickedne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Do not take your wife’s sister as a rival wife and have sexual relations with her while your wife is liv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Do not approach a woman to have sexual relations during the uncleanness of her monthly peri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Do not have sexual relations with your neighbor’s wife and defile yourself with h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Do not give any of your children to be sacrificed to Molek, for you must not profane the name of your God. I am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Do not have sexual relations with a man as one does with a woman; that is detestab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Do not have sexual relations with an animal and defile yourself with it. A woman must not present herself to an animal to have sexual relations with it; that is a perversio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Do not defile yourselves in any of these ways, because this is how the nations that I am going to drive out before you became defil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land was defiled; so I punished it for its sin, and the land vomited out its inhabitan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must keep my decrees and my laws. The native-born and the foreigners residing among you must not do any of these detestable things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ese things were done by the people who lived in the land before you, and the land became defil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ou defile the land, it will vomit you out as it vomited out the nations that were before you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Everyone who does any of these detestable things—such persons must be cut off from their peopl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y requirements and do not follow any of the detestable customs that were practiced before you came and do not defile yourselves with them. I am the Lord your God.’ ”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2026-09-22T09:44:09Z</dcterms:created>
  <dcterms:modified xsi:type="dcterms:W3CDTF">2026-09-22T09:44:09Z</dcterms:modified>
  <dc:title>Bible.com.au: Leviticus 18:1-30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