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7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8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father’s wife; that would dishonor your fa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sister, either your father’s daughter or your mother’s daughter, whether she was born in the same home or elsewhe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son’s daughter or your daughter’s daughter; that would dishono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the daughter of your father’s wife, born to your father; she is your sis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father’s sister; she is your father’s close relati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mother’s sister, because she is your mother’s close relati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dishonor your father’s brother by approaching his wife to have sexual relations; she is your au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daughter-in-law. She is your son’s wife; do not have relations with 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brother’s wife; that would dishonor your br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both a woman and her daughter. Do not have sexual relations with either her son’s daughter or her daughter’s daughter; they are her close relatives. That is wicked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awful Sexual Rel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take your wife’s sister as a rival wife and have sexual relations with her while your wife is liv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approach a woman to have sexual relations during the uncleanness of her monthly peri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neighbor’s wife and defile yourself with 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give any of your children to be sacrificed to Molek, for you must not profane the name of your God. I am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a man as one does with a woman; that is detesta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an animal and defile yourself with it. A woman must not present herself to an animal to have sexual relations with it; that is a pervers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defile yourselves in any of these ways, because this is how the nations that I am going to drive out before you became defil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and was defiled; so I punished it for its sin, and the land vomited out its inhabita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keep my decrees and my laws. The native-born and the foreigners residing among you must not do any of these detestable thing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se things were done by the people who lived in the land before you, and the land became defil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defile the land, it will vomit you out as it vomited out the nations that were before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Everyone who does any of these detestable things—such persons must be cut off from their 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requirements and do not follow any of the detestable customs that were practiced before you came and do not defile yourselves with them. I am the Lord your God.’ 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the Israelites and say to them: ‘I am the Lord y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not do as they do in Egypt, where you used to live, and you must not do as they do in the land of Canaan, where I am bringing you. Do not follow their practi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obey my laws and be careful to follow my decrees. I am the Lord your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decrees and laws, for the person who obeys them will live by them. I am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No one is to approach any close relative to have sexual relations. I a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dishonor your father by having sexual relations with your mother. She is your mother; do not have relations with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2026-06-09T21:45:05Z</dcterms:created>
  <dcterms:modified xsi:type="dcterms:W3CDTF">2026-06-09T21:45:05Z</dcterms:modified>
  <dc:title>Bible.com.au: Leviticus 18:1-30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