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 Israelite or any foreigner residing among them who offers a burnt offering or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es not bring it to the entrance to the tent of meeting to sacrifice it to the Lord must be cut off from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 will set my face against any Israelite or any foreigner residing among them who eats blood, and I will cut them off from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given it to you to make atonement for yourselves on the altar; it is the blood that makes atonement for one’s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may eat blood, nor may any foreigner residing among you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Any Israelite or any foreigner residing among you who hunts any animal or bird that may be eaten must drain out the blood and cover it with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life of every creature is its blood. That is why I have said to the Israelites, “You must not eat the blood of any creature, because the life of every creature is its blood; anyone who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Anyone, whether native-born or foreigner, who eats anything found dead or torn by wild animals must wash their clothes and bathe with water, and they will be ceremonially unclean till evening; then they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do not wash their clothes and bathe themselves, they will be held responsib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ting Blood Forbid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his sons and to all the Israelites and say to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Israelite who sacrifices an ox, a lamb or a goat in the camp or outside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in front of the tabernacle of the Lord—that person shall be considered guilty of bloodshed; they have shed blood and must be cut off from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e Israelites will bring to the Lord the sacrifices they are now making in the open fields. They must bring them to the priest, that is, to the Lord, at the entrance to the tent of meeting and sacrifice them as fellowship o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splash the blood against the altar of the Lord at the entrance to the tent of meeting and burn the fat as an aroma pleasi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any of their sacrifices to the goat idols to whom they prostitute themselves. This is to be a lasting ordinance for them and for the generations to com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2026-06-09T21:55:57Z</dcterms:created>
  <dcterms:modified xsi:type="dcterms:W3CDTF">2026-06-09T21:55:57Z</dcterms:modified>
  <dc:title>Bible.com.au: Leviticus 17:1-16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