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presProps" Target="presProps.xml"/>
  <Relationship Id="rId23" Type="http://schemas.openxmlformats.org/officeDocument/2006/relationships/viewProps" Target="viewProps.xml"/>
  <Relationship Id="rId2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775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eviticus 17:1-1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Say to them: ‘Any Israelite or any foreigner residing among them who offers a burnt offering or sacrific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does not bring it to the entrance to the tent of meeting to sacrifice it to the Lord must be cut off from the people of Israel.]]></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 ‘I will set my face against any Israelite or any foreigner residing among them who eats blood, and I will cut them off from the peopl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For the life of a creature is in the blood, and I have given it to you to make atonement for yourselves on the altar; it is the blood that makes atonement for one’s lif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refore I say to the Israelites, “None of you may eat blood, nor may any foreigner residing among you eat bloo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 ‘Any Israelite or any foreigner residing among you who hunts any animal or bird that may be eaten must drain out the blood and cover it with earth,]]></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ecause the life of every creature is its blood. That is why I have said to the Israelites, “You must not eat the blood of any creature, because the life of every creature is its blood; anyone who eats it must be cut off.”]]></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 ‘Anyone, whether native-born or foreigner, who eats anything found dead or torn by wild animals must wash their clothes and bathe with water, and they will be ceremonially unclean till evening; then they will be clea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ut if they do not wash their clothes and bathe themselves, they will be held responsible.’ ”]]></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Eating Blood Forbidde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Lord said to Mose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peak to Aaron and his sons and to all the Israelites and say to them: ‘This is what the Lord has commande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y Israelite who sacrifices an ox, a lamb or a goat in the camp or outside of i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nstead of bringing it to the entrance to the tent of meeting to present it as an offering to the Lord in front of the tabernacle of the Lord—that person shall be considered guilty of bloodshed; they have shed blood and must be cut off from their peopl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is is so the Israelites will bring to the Lord the sacrifices they are now making in the open fields. They must bring them to the priest, that is, to the Lord, at the entrance to the tent of meeting and sacrifice them as fellowship offering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priest is to splash the blood against the altar of the Lord at the entrance to the tent of meeting and burn the fat as an aroma pleasing to the Lor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y must no longer offer any of their sacrifices to the goat idols to whom they prostitute themselves. This is to be a lasting ordinance for them and for the generations to come.’]]></a:t>
            </a:r>
          </a:p>
        </p:txBody>
      </p:sp>
    </p:spTree>
  </p:cSld>
  <p:clrMapOvr>
    <a:masterClrMapping/>
  </p:clrMapOvr>
</p:sld>
</file>

<file path=ppt/theme/theme1.xml><?xml version="1.0" encoding="utf-8"?>
<a:theme xmlns:a="http://schemas.openxmlformats.org/drawingml/2006/main" name="Theme57">
  <a:themeElements>
    <a:clrScheme name="Theme5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2026-06-15T08:18:04Z</dcterms:created>
  <dcterms:modified xsi:type="dcterms:W3CDTF">2026-06-15T08:18:04Z</dcterms:modified>
  <dc:title>Bible.com.au: Leviticus 17:1-16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