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9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ust not eat their meat or touch their carcasses; they are unclean fo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Of all the creatures living in the water of the seas and the streams you may eat any that have fins and s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ll creatures in the seas or streams that do not have fins and scales—whether among all the swarming things or among all the other living creatures in the water—you are to regard a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ince you are to regard them as unclean, you must not eat their meat; you must regard their carcasses as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thing living in the water that does not have fins and scales is to be regarded as unclean by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ese are the birds you are to regard as unclean and not eat because they are unclean: the eagle, the vulture, the black vul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ed kite, any kind of black k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 kind of r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horned owl, the screech owl, the gull, any kind of ha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ttle owl, the cormorant, the great ow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 and Unclean F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hite owl, the desert owl, the ospr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tork, any kind of heron, the hoopoe and the b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All flying insects that walk on all fours are to be regarded as unclean b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re, however, some flying insects that walk on all fours that you may eat: those that have jointed legs for hopping on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se you may eat any kind of locust, katydid, cricket or grasshopp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ll other flying insects that have four legs you are to regard as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You will make yourselves unclean by these; whoever touches their carcasses will be unclean till eve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ever picks up one of their carcasses must wash their clothes, and they will be unclean till eve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Every animal that does not have a divided hoof or that does not chew the cud is unclean for you; whoever touches the carcass of any of them will be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 all the animals that walk on all fours, those that walk on their paws are unclean for you; whoever touches their carcasses will be unclean till eve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picks up their carcasses must wash their clothes, and they will be unclean till evening. These animals are unclean fo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Of the animals that move along the ground, these are unclean for you: the weasel, the rat, any kind of great liz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ecko, the monitor lizard, the wall lizard, the skink and the chamele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f all those that move along the ground, these are unclean for you. Whoever touches them when they are dead will be unclean till even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one of them dies and falls on something, that article, whatever its use, will be unclean, whether it is made of wood, cloth, hide or sackcloth. Put it in water; it will be unclean till evening, and then it will be cle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one of them falls into a clay pot, everything in it will be unclean, and you must break the p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y food you are allowed to eat that has come into contact with water from any such pot is unclean, and any liquid that is drunk from such a pot is un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ything that one of their carcasses falls on becomes unclean; an oven or cooking pot must be broken up. They are unclean, and you are to regard them as un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spring, however, or a cistern for collecting water remains clean, but anyone who touches one of these carcasses is un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 carcass falls on any seeds that are to be planted, they remain 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Of all the animals that live on land, these are the ones you may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water has been put on the seed and a carcass falls on it, it is unclean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If an animal that you are allowed to eat dies, anyone who touches its carcass will be unclean till eve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yone who eats some of its carcass must wash their clothes, and they will be unclean till evening. Anyone who picks up the carcass must wash their clothes, and they will be unclean till even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 ‘Every creature that moves along the ground is to be regarded as unclean; it is not to be eat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u are not to eat any creature that moves along the ground, whether it moves on its belly or walks on all fours or on many feet; it is uncle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o not defile yourselves by any of these creatures. Do not make yourselves unclean by means of them or be made unclean by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am the Lord your God; consecrate yourselves and be holy, because I am holy. Do not make yourselves unclean by any creature that moves along the groun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am the Lord, who brought you up out of Egypt to be your God; therefore be holy, because I am hol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 ‘These are the regulations concerning animals, birds, every living thing that moves about in the water and every creature that moves along the grou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must distinguish between the unclean and the clean, between living creatures that may be eaten and those that may not be eate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eat any animal that has a divided hoof and that chews the cu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There are some that only chew the cud or only have a divided hoof, but you must not eat them. The camel, though it chews the cud, does not have a divided hoof; it is ceremonially unclean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yrax, though it chews the cud, does not have a divided hoof; it is unclean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abbit, though it chews the cud, does not have a divided hoof; it is unclean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ig, though it has a divided hoof, does not chew the cud; it is unclean for you.]]></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2026-07-24T00:30:18Z</dcterms:created>
  <dcterms:modified xsi:type="dcterms:W3CDTF">2026-07-24T00:30:18Z</dcterms:modified>
  <dc:title>Bible.com.au: Leviticus 11:1-47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