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6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0: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Lord said to Aar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and your sons are not to drink wine or other fermented drink whenever you go into the tent of meeting, or you will die. This is a lasting ordinance for the generations to co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at you can distinguish between the holy and the common, between the unclean and the cle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o you can teach the Israelites all the decrees the Lord has given them through Mo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oses said to Aaron and his remaining sons, Eleazar and Ithamar, “Take the grain offering left over from the food offerings prepared without yeast and presented to the Lord and eat it beside the altar, for it is most ho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at it in the sanctuary area, because it is your share and your sons’ share of the food offerings presented to the Lord; for so I have been command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you and your sons and your daughters may eat the breast that was waved and the thigh that was presented. Eat them in a ceremonially clean place; they have been given to you and your children as your share of the Israelites’ fellowship offering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thigh that was presented and the breast that was waved must be brought with the fat portions of the food offerings, to be waved before the Lord as a wave offering. This will be the perpetual share for you and your children, as the Lord has command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Moses inquired about the goat of the sin offering and found that it had been burned up, he was angry with Eleazar and Ithamar, Aaron’s remaining sons, and ask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y didn’t you eat the sin offering in the sanctuary area? It is most holy; it was given to you to take away the guilt of the community by making atonement for them before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ath of Nadab and Abih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ince its blood was not taken into the Holy Place, you should have eaten the goat in the sanctuary area, as I command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aron replied to Moses, “Today they sacrificed their sin offering and their burnt offering before the Lord, but such things as this have happened to me. Would the Lord have been pleased if I had eaten the sin offering tod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Moses heard this, he was satisfi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aron’s sons Nadab and Abihu took their censers, put fire in them and added incense; and they offered unauthorized fire before the Lord, contrary to his comm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fire came out from the presence of the Lord and consumed them, and they died before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ses then said to Aaron, “This is what the Lord spoke of when he said:“ ‘Among those who approach meI will be proved holy;in the sight of all the peopleI will be honored.’ ”Aaron remained sil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ses summoned Mishael and Elzaphan, sons of Aaron’s uncle Uzziel, and said to them, “Come here; carry your cousins outside the camp, away from the front of the sanctua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y came and carried them, still in their tunics, outside the camp, as Moses orde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Moses said to Aaron and his sons Eleazar and Ithamar, “Do not let your hair become unkempt and do not tear your clothes, or you will die and the Lord will be angry with the whole community. But your relatives, all the Israelites, may mourn for those the Lord has destroyed by fi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 not leave the entrance to the tent of meeting or you will die, because the Lord’s anointing oil is on you.” So they did as Moses said.]]></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2026-06-24T14:29:19Z</dcterms:created>
  <dcterms:modified xsi:type="dcterms:W3CDTF">2026-06-24T14:29:19Z</dcterms:modified>
  <dc:title>Bible.com.au: Leviticus 10:1-20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