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342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aron’s sons the priests shall arrange the pieces, including the head and the fat, on the wood that is burning on the alt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to wash the internal organs and the legs with water, and the priest is to burn all of it on the altar. It is a burnt offering, a food offering, an aroma pleasing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If the offering is a burnt offering from the flock, from either the sheep or the goats, you are to offer a male without defec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to slaughter it at the north side of the altar before the Lord, and Aaron’s sons the priests shall splash its blood against the sides of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to cut it into pieces, and the priest shall arrange them, including the head and the fat, on the wood that is burning 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to wash the internal organs and the legs with water, and the priest is to bring all of them and burn them on the altar. It is a burnt offering, a food offering, an aroma pleasing 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If the offering to the Lord is a burnt offering of birds, you are to offer a dove or a young pige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 shall bring it to the altar, wring off the head and burn it on the altar; its blood shall be drained out on the side of the alt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is to remove the crop and the feathers and throw them down east of the altar where the ashes a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hall tear it open by the wings, not dividing it completely, and then the priest shall burn it on the wood that is burning on the altar. It is a burnt offering, a food offering, an aroma pleasing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urnt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called to Moses and spoke to him from the tent of meeting. He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say to them: ‘When anyone among you brings an offering to the Lord, bring as your offering an animal from either the herd or the flo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 ‘If the offering is a burnt offering from the herd, you are to offer a male without defect. You must present it at the entrance to the tent of meeting so that it will be acceptable to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to lay your hand on the head of the burnt offering, and it will be accepted on your behalf to make atonement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are to slaughter the young bull before the Lord, and then Aaron’s sons the priests shall bring the blood and splash it against the sides of the altar at the entrance to the tent of mee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re to skin the burnt offering and cut it into pie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s of Aaron the priest are to put fire on the altar and arrange wood on the fire.]]></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2026-06-18T21:25:28Z</dcterms:created>
  <dcterms:modified xsi:type="dcterms:W3CDTF">2026-06-18T21:25:28Z</dcterms:modified>
  <dc:title>Bible.com.au: Leviticus 1:1-17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