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65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5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get our bread at the risk of our livesbecause of the sword in the dese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kin is hot as an oven,feverish from hung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men have been violated in Zion,and virgins in the towns of Juda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nces have been hung up by their hands;elders are shown no respec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men toil at the millstones;boys stagger under loads of wo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lders are gone from the city gate;the young men have stopped their music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y is gone from our hearts;our dancing has turned to mourn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own has fallen from our head.Woe to us, for we have sinned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is our hearts are faint,because of these things our eyes grow dim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ount Zion, which lies desolate,with jackals prowling over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Lord, what has happened to us;look, and see our disgrac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reign forever;your throne endures from generation to generat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always forget us?Why do you forsake us so long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us to yourself, Lord, that we may return;renew our days as of old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you have utterly rejected usand are angry with us beyond measur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inheritance has been turned over to strangers,our homes to foreigne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become fatherless,our mothers are widow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ust buy the water we drink;our wood can be had only at a pri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pursue us are at our heels;we are weary and find no re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ubmitted to Egypt and Assyriato get enough br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ancestors sinned and are no more,and we bear their punishm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aves rule over us,and there is no one to free us from their han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2026-06-09T15:51:40Z</dcterms:created>
  <dcterms:modified xsi:type="dcterms:W3CDTF">2026-06-09T15:51:40Z</dcterms:modified>
  <dc:title>Bible.com.au: Lamentations 5:1-22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