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501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are blacker than soot;they are not recognized in the streets.Their skin has shriveled on their bones;it has become as dry as a sti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killed by the sword are better offthan those who die of famine;racked with hunger, they waste awayfor lack of food from the f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own hands compassionate womenhave cooked their own children,who became their foodwhen my people were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full vent to his wrath;he has poured out his fierce anger.He kindled a fire in Zionthat consumed her found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 did not believe,nor did any of the peoples of the world,that enemies and foes could enterthe gates of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ppened because of the sins of her prophetsand the iniquities of her priests,who shed within herthe blood of the righteo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grope through the streetsas if they were blind.They are so defiled with bloodthat no one dares to touch their gar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away! You are unclean!” people cry to them.“Away! Away! Don’t touch us!”When they flee and wander about,people among the nations say,“They can stay here no longer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imself has scattered them;he no longer watches over them.The priests are shown no honor,the elders no fav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our eyes failed,looking in vain for help;from our towers we watchedfor a nation that could not save 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talked us at every step,so we could not walk in our streets.Our end was near, our days were numbered,for our end had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ursuers were swifterthan eagles in the sky;they chased us over the mountainsand lay in wait for us in the dese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anointed, our very life breath,was caught in their traps.We thought that under his shadowwe would live among the na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nd be glad, Daughter Edom,you who live in the land of Uz.But to you also the cup will be passed;you will be drunk and stripped na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unishment will end, Daughter Zion;he will not prolong your exile.But he will punish your sin, Daughter Edom,and expose your wicked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gold has lost its luster,the fine gold become dull!The sacred gems are scatteredat every street corn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precious children of Zion,once worth their weight in gold,are now considered as pots of clay,the work of a potter’s hand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jackals offer their breaststo nurse their young,but my people have become heartlesslike ostriches in the dese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rst the infant’s tonguesticks to the roof of its mouth;the children beg for bread,but no one gives it to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once ate delicaciesare destitute in the streets.Those brought up in royal purplenow lie on ash hea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 my peopleis greater than that of Sodom,which was overthrown in a momentwithout a hand turned to help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nces were brighter than snowand whiter than milk,their bodies more ruddy than rubies,their appearance like lapis lazul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2026-06-23T16:57:55Z</dcterms:created>
  <dcterms:modified xsi:type="dcterms:W3CDTF">2026-06-23T16:57:55Z</dcterms:modified>
  <dc:title>Bible.com.au: Lamentations 4:1-22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