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call out or cry for help,he shuts out my pray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arred my way with blocks of stone;he has made my paths croo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ear lying in wait,like a lion in hiding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gged me from the path and mangled meand left me without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ew his bowand made me the target for his arro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ierced my heartwith arrows from his qui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the laughingstock of all my people;they mock me in song all day l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filled me with bitter herbsand given me gall to drin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roken my teeth with gravel;he has trampled me in the du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deprived of peace;I have forgotten what prosperity i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y, “My splendor is goneand all that I had hoped from the Lord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my affliction and my wandering,the bitterness and the g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ll remember them,and my soul is downcast within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is I call to mindand therefore I have hop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Lord’s great love we are not consumed,for his compassions never fa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ew every morning;great is your faithful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myself, “The Lord is my portion;therefore I will wait for him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those whose hope is in him,to the one who seeks him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wait quietlyfor the salvation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a man to bear the yokewhile he is you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an who has seen afflictionby the rod of the Lord’s wra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sit alone in silence,for the Lord has laid it on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bury his face in the dust—there may yet be hop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offer his cheek to one who would strike him,and let him be filled with disgra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one is cast offby the Lord for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brings grief, he will show compassion,so great is his unfailing lo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oes not willingly bring afflictionor grief to anyon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rush underfootall prisoners in the land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ny people their rightsbefore the Most High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prive them of justice—would not the Lord see such things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peak and have it happenif the Lord has not decreed i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driven me away and made me walkin darkness rather than light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from the mouth of the Most Highthat both calamities and good things come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living complainwhen punished for their sins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examine our ways and test them,and let us return to the Lor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lift up our hearts and our handsto God in heaven, and say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have sinned and rebelledand you have not forgiven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have covered yourself with anger and pursued us;you have slain without pit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overed yourself with a cloudso that no prayer can get throug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scum and refuseamong the nation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our enemies have opened their mouthswide against u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uffered terror and pitfalls,ruin and destruction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he has turned his hand against meagain and again, all day long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ams of tears flow from my eyesbecause my people are destroye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will flow unceasingly,without relief,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Lord looks downfrom heaven and see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see brings grief to my soulbecause of all the women of my cit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ere my enemies without causehunted me like a bir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ied to end my life in a pitand threw stones at me;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losed over my head,and I thought I was about to perish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on your name, Lord,from the depths of the pi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d my plea: “Do not close your earsto my cry for relief.”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me near when I called you,and you said, “Do not fear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my skin and my flesh grow oldand has broken my bone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took up my case;you redeemed my lif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seen the wrong done to me.Uphold my cause!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en the depth of their vengeance,all their plots against me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heard their insults,all their plots against me—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y enemies whisper and mutteragainst me all day long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m! Sitting or standing,they mock me in their song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them back what they deserve, Lord,for what their hands have done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 veil over their hearts,and may your curse be on them!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sue them in anger and destroy themfrom under the heavens of the Lord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esieged me and surrounded mewith bitterness and hard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me dwell in darknesslike those long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walled me in so I cannot escape;he has weighed me down with ch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2026-06-24T14:29:19Z</dcterms:created>
  <dcterms:modified xsi:type="dcterms:W3CDTF">2026-06-24T14:29:19Z</dcterms:modified>
  <dc:title>Bible.com.au: Lamentations 3:1-66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