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3: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examine our ways and test them,and let us return to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2026-10-05T16:43:48Z</dcterms:created>
  <dcterms:modified xsi:type="dcterms:W3CDTF">2026-10-05T16:43:48Z</dcterms:modified>
  <dc:title>Bible.com.au: Lamentations 3:40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