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466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3:22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Lord’s great love we are not consumed,for his compassions never fai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ew every morning;great is your faithful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o myself, “The Lord is my portion;therefore I will wait for him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2026-10-04T16:12:51Z</dcterms:created>
  <dcterms:modified xsi:type="dcterms:W3CDTF">2026-10-04T16:12:51Z</dcterms:modified>
  <dc:title>Bible.com.au: Lamentations 3:22-24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