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0622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amentations 3:22-2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of the Lord’s great love we are not consumed,for his compassions never fail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new every morning;great is your faithfulnes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ay to myself, “The Lord is my portion;therefore I will wait for him.”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9">
  <a:themeElements>
    <a:clrScheme name="Theme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2026-08-05T00:32:32Z</dcterms:created>
  <dcterms:modified xsi:type="dcterms:W3CDTF">2026-08-05T00:32:32Z</dcterms:modified>
  <dc:title>Bible.com.au: Lamentations 3:22-24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