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presProps" Target="presProps.xml"/>
  <Relationship Id="rId9" Type="http://schemas.openxmlformats.org/officeDocument/2006/relationships/viewProps" Target="viewProps.xml"/>
  <Relationship Id="rId1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56059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amentations 3:22-24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cause of the Lord’s great love we are not consumed,for his compassions never fail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are new every morning;great is your faithfulness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say to myself, “The Lord is my portion;therefore I will wait for him.”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3">
  <a:themeElements>
    <a:clrScheme name="Theme7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2026-06-04T03:38:41Z</dcterms:created>
  <dcterms:modified xsi:type="dcterms:W3CDTF">2026-06-04T03:38:41Z</dcterms:modified>
  <dc:title>Bible.com.au: Lamentations 3:22-24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