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2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ntations 2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determined to tear downthe wall around Daughter Zion.He stretched out a measuring lineand did not withhold his hand from destroying.He made ramparts and walls lament;together they wasted awa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gates have sunk into the ground;their bars he has broken and destroyed.Her king and her princes are exiled among the nations,the law is no more,and her prophets no longer findvisions from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lders of Daughter Zionsit on the ground in silence;they have sprinkled dust on their headsand put on sackcloth.The young women of Jerusalemhave bowed their heads to the groun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fail from weeping,I am in torment within;my heart is poured out on the groundbecause my people are destroyed,because children and infants faintin the streets of the cit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y to their mothers,“Where is bread and wine?”as they faint like the woundedin the streets of the city,as their lives ebb awayin their mothers’ arm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can I say for you?With what can I compare you,Daughter Jerusalem?To what can I liken you,that I may comfort you,Virgin Daughter Zion?Your wound is as deep as the sea.Who can heal you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isions of your prophetswere false and worthless;they did not expose your sinto ward off your captivity.The prophecies they gave youwere false and mislead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who pass your wayclap their hands at you;they scoff and shake their headsat Daughter Jerusalem:“Is this the city that was calledthe perfection of beauty,the joy of the whole earth?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your enemies open their mouthswide against you;they scoff and gnash their teethand say, “We have swallowed her up.This is the day we have waited for;we have lived to see it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done what he planned;he has fulfilled his word,which he decreed long ago.He has overthrown you without pity,he has let the enemy gloat over you,he has exalted the horn of your fo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 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s of the peoplecry out to the Lord.You walls of Daughter Zion,let your tears flow like a riverday and night;give yourself no relief,your eyes no res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ise, cry out in the night,as the watches of the night begin;pour out your heart like waterin the presence of the Lord.Lift up your hands to himfor the lives of your children,who faint from hungerat every street corn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Look, Lord, and consider:Whom have you ever treated like this?Should women eat their offspring,the children they have cared for?Should priest and prophet be killedin the sanctuary of the Lord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ung and old lie togetherin the dust of the streets;my young men and young womenhave fallen by the sword.You have slain them in the day of your anger;you have slaughtered them without pity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s you summon to a feast day,so you summoned against me terrors on every side.In the day of the Lord’s angerno one escaped or survived;those I cared for and rearedmy enemy has destroyed.”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the Lord has covered Daughter Zionwith the cloud of his anger!He has hurled down the splendor of Israelfrom heaven to earth;he has not remembered his footstoolin the day of his ang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out pity the Lord has swallowed upall the dwellings of Jacob;in his wrath he has torn downthe strongholds of Daughter Judah.He has brought her kingdom and its princesdown to the ground in dishono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fierce anger he has cut offevery horn of Israel.He has withdrawn his right handat the approach of the enemy.He has burned in Jacob like a flaming firethat consumes everything around i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n enemy he has strung his bow;his right hand is ready.Like a foe he has slainall who were pleasing to the eye;he has poured out his wrath like fireon the tent of Daughter Zio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like an enemy;he has swallowed up Israel.He has swallowed up all her palacesand destroyed her strongholds.He has multiplied mourning and lamentationfor Daughter Juda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s laid waste his dwelling like a garden;he has destroyed his place of meeting.The Lord has made Zion forgether appointed festivals and her Sabbaths;in his fierce anger he has spurnedboth king and pries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s rejected his altarand abandoned his sanctuary.He has given the walls of her palacesinto the hands of the enemy;they have raised a shout in the house of the Lordas on the day of an appointed festiva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2026-08-01T09:02:10Z</dcterms:created>
  <dcterms:modified xsi:type="dcterms:W3CDTF">2026-08-01T09:02:10Z</dcterms:modified>
  <dc:title>Bible.com.au: Lamentations 2:1-22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