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038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9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lone stretches out the heavensand treads on the waves of the se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is the Maker of the Bear and Orion,the Pleiades and the constellations of the sout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erforms wonders that cannot be fathomed,miracles that cannot be counte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passes me, I cannot see him;when he goes by, I cannot perceive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he snatches away, who can stop him?Who can say to him, ‘What are you doing?’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oes not restrain his anger;even the cohorts of Rahab cowered at his fee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ow then can I dispute with him?How can I find words to argue with him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I were innocent, I could not answer him;I could only plead with my Judge for merc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summoned him and he responded,I do not believe he would give me a hear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crush me with a stormand multiply my wounds for no reason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ould not let me catch my breathbut would overwhelm me with miser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t is a matter of strength, he is mighty!And if it is a matter of justice, who can challenge him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ere innocent, my mouth would condemn me;if I were blameless, it would pronounce me guilt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Although I am blameless,I have no concern for myself;I despise my own lif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all the same; that is why I say,‘He destroys both the blameless and the wicked.’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scourge brings sudden death,he mocks the despair of the innocen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a land falls into the hands of the wicked,he blindfolds its judges.If it is not he, then who is it?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My days are swifter than a runner;they fly away without a glimpse of jo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kim past like boats of papyrus,like eagles swooping down on their prey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ay, ‘I will forget my complaint,I will change my expression, and smile,’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Job replied: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till dread all my sufferings,for I know you will not hold me innocen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nce I am already found guilty,why should I struggle in vain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if I washed myself with soapand my hands with cleansing powder,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ould plunge me into a slime pitso that even my clothes would detest 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He is not a mere mortal like me that I might answer him,that we might confront each other in cour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there were someone to mediate between us,someone to bring us together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one to remove God’s rod from me,so that his terror would frighten me no mo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would speak up without fear of him,but as it now stands with me, I canno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ndeed, I know that this is true.But how can mere mortals prove their innocence before G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they wished to dispute with him,they could not answer him one time out of a thous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wisdom is profound, his power is vast.Who has resisted him and come out unscathe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moves mountains without their knowing itand overturns them in his anger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kes the earth from its placeand makes its pillars trembl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peaks to the sun and it does not shine;he seals off the light of the star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2026-08-03T19:08:27Z</dcterms:created>
  <dcterms:modified xsi:type="dcterms:W3CDTF">2026-08-03T19:08:27Z</dcterms:modified>
  <dc:title>Bible.com.au: Job 9:1-35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