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155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k the former generationand find out what their ancestors learn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ere born only yesterday and know nothing,and our days on earth are but a sha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y not instruct you and tell you?Will they not bring forth words from their understanding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papyrus grow tall where there is no marsh?Can reeds thrive without wate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still growing and uncut,they wither more quickly than gra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destiny of all who forget God;so perishes the hope of the god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y trust in is fragile;what they rely on is a spider’s we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an on the web, but it gives way;they cling to it, but it does not h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well-watered plant in the sunshine,spreading its shoots over the garden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entwines its roots around a pile of rocksand looks for a place among the ston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torn from its spot,that place disowns it and says, ‘I never saw you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s life withers away,and from the soil other plants gr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God does not reject one who is blamelessor strengthen the hands of evildo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yet fill your mouth with laughterand your lips with shouts of jo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will be clothed in shame,and the tents of the wicked will be no mor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say such things?Your words are a blustering w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pervert justice?Does the Almighty pervert what is r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children sinned against him,he gave them over to the penalty of their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will seek God earnestlyand plead with the Almight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pure and upright,even now he will rouse himself on your behalfand restore you to your prosperous st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ginnings will seem humble,so prosperous will your future 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2026-06-03T15:08:37Z</dcterms:created>
  <dcterms:modified xsi:type="dcterms:W3CDTF">2026-06-03T15:08:37Z</dcterms:modified>
  <dc:title>Bible.com.au: Job 8:1-22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