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45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erforms wonders that cannot be fathomed,miracles that cannot be cou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rain for the earth;he sends water on the countrysi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wly he sets on high,and those who mourn are lifted to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warts the plans of the crafty,so that their hands achieve no succ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tches the wise in their craftiness,and the schemes of the wily are swept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comes upon them in the daytime;at noon they grope as in the n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s the needy from the sword in their mouth;he saves them from the clutches of the power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poor have hope,and injustice shuts its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lessed is the one whom God corrects;so do not despise the discipline of the Almigh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ounds, but he also binds up;he injures, but his hands also hea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ll if you will, but who will answer you?To which of the holy ones will you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ix calamities he will rescue you;in seven no harm will touc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mine he will deliver you from death,and in battle from the stroke of the sw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rotected from the lash of the tongue,and need not fear when destruction co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augh at destruction and famine,and need not fear the wild anima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have a covenant with the stones of the field,and the wild animals will be at peac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tent is secure;you will take stock of your property and find nothing miss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know that your children will be many,and your descendants like the grass of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come to the grave in full vigor,like sheaves gathered in sea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examined this, and it is true.So hear it and apply it to yourself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entment kills a fool,and envy slays the sim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yself have seen a fool taking root,but suddenly his house was cur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are far from safety,crushed in court without a defend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ngry consume his harvest,taking it even from among thorns,and the thirsty pant after his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ardship does not spring from the soil,nor does trouble sprout from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man is born to troubleas surely as sparks fly upwa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I were you, I would appeal to God;I would lay my cause befor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2026-06-24T08:05:00Z</dcterms:created>
  <dcterms:modified xsi:type="dcterms:W3CDTF">2026-06-24T08:05:00Z</dcterms:modified>
  <dc:title>Bible.com.au: Job 5:1-27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