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5241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41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ay a hand on it,you will remember the struggle and never do it agai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hope of subduing it is false;the mere sight of it is overpower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is fierce enough to rouse it.Who then is able to stand against m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a claim against me that I must pay?Everything under heaven belongs to m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not fail to speak of Leviathan’s limbs,its strength and its graceful for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trip off its outer coat?Who can penetrate its double coat of armor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ares open the doors of its mouth,ringed about with fearsome teet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ack has rows of shieldstightly sealed togeth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is so close to the nextthat no air can pass betwe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joined fast to one another;they cling together and cannot be par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snorting throws out flashes of light;its eyes are like the rays of daw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ames stream from its mouth;sparks of fire shoot ou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pours from its nostrilsas from a boiling pot over burning ree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breath sets coals ablaze,and flames dart from its mout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ngth resides in its neck;dismay goes before 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lds of its flesh are tightly joined;they are firm and immovabl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chest is hard as rock,hard as a lower millston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t rises up, the mighty are terrified;they retreat before its thrash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word that reaches it has no effect,nor does the spear or the dart or the javeli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ron it treats like strawand bronze like rotten wo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you pull in Leviathan with a fishhookor tie down its tongue with a rope?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ws do not make it flee;slingstones are like chaff to i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lub seems to it but a piece of straw;it laughs at the rattling of the lanc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s undersides are jagged potsherds,leaving a trail in the mud like a threshing sledg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kes the depths churn like a boiling caldronand stirs up the sea like a pot of ointmen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eaves a glistening wake behind it;one would think the deep had white hair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hing on earth is its equal—a creature without fea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looks down on all that are haughty;it is king over all that are proud.”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put a cord through its noseor pierce its jaw with a hook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keep begging you for mercy?Will it speak to you with gentle word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it make an agreement with youfor you to take it as your slave for life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make a pet of it like a birdor put it on a leash for the young women in your hous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traders barter for it?Will they divide it up among the merchants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you fill its hide with harpoonsor its head with fishing spears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5">
  <a:themeElements>
    <a:clrScheme name="Theme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2026-06-26T21:04:04Z</dcterms:created>
  <dcterms:modified xsi:type="dcterms:W3CDTF">2026-06-26T21:04:04Z</dcterms:modified>
  <dc:title>Bible.com.au: Job 41:1-34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