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193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an arm like God’s,and can your voice thunder like hi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dorn yourself with glory and splendor,and clothe yourself in honor and majes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ash the fury of your wrath,look at all who are proud and bring them low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all who are proud and humble them,crush the wicked where they st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y them all in the dust together;shroud their faces in the gra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myself will admit to youthat your own right hand can save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ok at Behemoth,which I made along with youand which feeds on grass like an o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trength it has in its loins,what power in the muscles of its belly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tail sways like a cedar;the sinews of its thighs are close-kn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ones are tubes of bronze,its limbs like rods of ir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Job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anks first among the works of God,yet its Maker can approach it with his sw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s bring it their produce,and all the wild animals play nearb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er the lotus plants it lies,hidden among the reeds in the mar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uses conceal it in their shadow;the poplars by the stream surround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aging river does not alarm it;it is secure, though the Jordan should surge against its m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capture it by the eyes,or trap it and pierce its nos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ll the one who contends with the Almighty correct him?Let him who accuses God answer him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the Lor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unworthy—how can I reply to you?I put my hand over my m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oke once, but I have no answer—twice, but I will say no mor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poke to Job out of the storm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race yourself like a man;I will question you,and you shall answer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ould you discredit my justice?Would you condemn me to justify yourself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2026-06-26T19:44:41Z</dcterms:created>
  <dcterms:modified xsi:type="dcterms:W3CDTF">2026-06-26T19:44:41Z</dcterms:modified>
  <dc:title>Bible.com.au: Job 40:1-24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