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presProps" Target="presProps.xml"/>
  <Relationship Id="rId28" Type="http://schemas.openxmlformats.org/officeDocument/2006/relationships/viewProps" Target="viewProps.xml"/>
  <Relationship Id="rId2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58460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4:1-2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I have observed, those who plow eviland those who sow trouble reap it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t the breath of God they perish;at the blast of his anger they are no mor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ions may roar and growl,yet the teeth of the great lions are broken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ion perishes for lack of prey,and the cubs of the lioness are scattered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A word was secretly brought to me,my ears caught a whisper of it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mid disquieting dreams in the night,when deep sleep falls on people,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ear and trembling seized meand made all my bones shake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spirit glided past my face,and the hair on my body stood on end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stopped,but I could not tell what it was.A form stood before my eyes,and I heard a hushed voice: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Can a mortal be more righteous than God?Can even a strong man be more pure than his Maker?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liphaz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God places no trust in his servants,if he charges his angels with error,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much more those who live in houses of clay,whose foundations are in the dust,who are crushed more readily than a moth!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tween dawn and dusk they are broken to pieces;unnoticed, they perish forever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re not the cords of their tent pulled up,so that they die without wisdom?’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Eliphaz the Temanite replied: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If someone ventures a word with you, will you be impatient?But who can keep from speaking?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nk how you have instructed many,how you have strengthened feeble hand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words have supported those who stumbled;you have strengthened faltering knee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now trouble comes to you, and you are discouraged;it strikes you, and you are dismaye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ould not your piety be your confidenceand your blameless ways your hope?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Consider now: Who, being innocent, has ever perished?Where were the upright ever destroyed?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1">
  <a:themeElements>
    <a:clrScheme name="Theme4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2026-08-24T10:45:29Z</dcterms:created>
  <dcterms:modified xsi:type="dcterms:W3CDTF">2026-08-24T10:45:29Z</dcterms:modified>
  <dc:title>Bible.com.au: Job 4:1-21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