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86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shut up the sea behind doorswhen it burst forth from the womb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 clouds its garmentand wrapped it in thick darknes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ixed limits for itand set its doors and bars in pla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‘This far you may come and no farther;here is where your proud waves halt’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ever given orders to the morning,or shown the dawn its plac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ight take the earth by the edgesand shake the wicked out of i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akes shape like clay under a seal;its features stand out like those of a gar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denied their light,and their upraised arm is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journeyed to the springs of the seaor walked in the recesses of the deep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 of death been shown to you?Have you seen the gates of the deepest darkne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comprehended the vast expanses of the earth?Tell me, if you know all thi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is the way to the abode of light?And where does darkness resid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ake them to their places?Do you know the paths to their dwelling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know, for you were already born!You have lived so many years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entered the storehouses of the snowor seen the storehouses of the hai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reserve for times of trouble,for days of war and battl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way to the place where the lightning is dispersed,or the place where the east winds are scattered over the earth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s a channel for the torrents of rain,and a path for the thunderstor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ater a land where no one lives,an uninhabited deser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a desolate wastelandand make it sprout with gras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poke to Job out of the storm. He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rain have a father?Who fathers the drops of dew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se womb comes the ice?Who gives birth to the frost from the heavens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aters become hard as stone,when the surface of the deep is frozen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bind the chains of the Pleiades?Can you loosen Orion’s belt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bring forth the constellations in their seasonsor lead out the Bear with its cubs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the laws of the heavens?Can you set up God’s dominion over the earth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raise your voice to the cloudsand cover yourself with a flood of water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nd the lightning bolts on their way?Do they report to you, ‘Here we are’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s the ibis wisdomor gives the rooster understanding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wisdom to count the clouds?Who can tip over the water jars of the heave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is this that obscures my planswith words without knowledge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becomes hardand the clods of earth stick together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hunt the prey for the lionessand satisfy the hunger of the lions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rouch in their densor lie in wait in a thicke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s food for the ravenwhen its young cry out to Godand wander about for lack of food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ce yourself like a man;I will question you,and you shall answ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re were you when I laid the earth’s foundation?Tell me, if you underst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rked off its dimensions? Surely you know!Who stretched a measuring line across i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what were its footings set,or who laid its cornerstone—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morning stars sang togetherand all the angels shouted for jo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2026-06-26T16:46:57Z</dcterms:created>
  <dcterms:modified xsi:type="dcterms:W3CDTF">2026-06-26T16:46:57Z</dcterms:modified>
  <dc:title>Bible.com.au: Job 38:1-41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