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7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s them what they have done—that they have sinned arrogant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correctionand commands them to repent of their ev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they will spend the rest of their days in prosperityand their years in content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do not listen,they will perish by the swordand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godless in heart harbor resentment;even when he fetters them, they do not cry for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their youth,among male prostitutes of the shrin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suffer he delivers in their suffering;he speaks to them in their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is wooing you from the jaws of distressto a spacious place free from restriction,to the comfort of your table laden with choice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laden with the judgment due the wicked;judgment and justice have taken hold of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that no one entices you by riches;do not let a large bribe turn you a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r wealth or even all your mighty effortssustain you so you would not be in distres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ong for the night,to drag people away from their h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turning to evil,which you seem to prefer to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is exalted in his power.Who is a teacher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prescribed his ways for him,or said to him, ‘You have done wrong’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o extol his work,which people have praised in so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has seen it;mortals gaze on it from af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God—beyond our understanding!The number of his years is past finding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draws up the drops of water,which distill as rain to the stream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 down their moistureand abundant showers fall on manki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ar with me a little longer and I will show youthat there is more to be said i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nderstand how he spreads out the clouds,how he thunders from his pavilio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he scatters his lightning about him,bathing the depths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ay he governs the nationsand provides food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s his hands with lightningand commands it to strike its mar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hunder announces the coming storm;even the cattle make known its approac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et my knowledge from afar;I will ascribe justice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sured that my words are not false;one who has perfect knowledge i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is mighty, but despises no one;he is mighty, and firm in his purpo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keep the wicked alivebut gives the afflicted their righ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ake his eyes off the righteous;he enthrones them with kingsand exalts them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people are bound in chains,held fast by cords of affliction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2026-06-26T13:46:45Z</dcterms:created>
  <dcterms:modified xsi:type="dcterms:W3CDTF">2026-06-26T13:46:45Z</dcterms:modified>
  <dc:title>Bible.com.au: Job 36:1-33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