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724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5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People cry out under a load of oppression;they plead for relief from the arm of the powerfu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 one says, ‘Where is God my Maker,who gives songs in the night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teaches us more than he teaches the beasts of the earthand makes us wiser than the birds in the sky?’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oes not answer when people cry outbecause of the arrogance of the wick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eed, God does not listen to their empty plea;the Almighty pays no attention to i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less, then, will he listenwhen you say that you do not see him,that your case is before himand you must wait for him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urther, that his anger never punishesand he does not take the least notice of wickednes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Job opens his mouth with empty talk;without knowledge he multiplies words.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Elihu said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o you think this is just?You say, ‘I am in the right, not God.’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you ask him, ‘What profit is it to me,and what do I gain by not sinning?’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would like to reply to youand to your friends with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up at the heavens and see;gaze at the clouds so high above yo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sin, how does that affect him?If your sins are many, what does that do to him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are righteous, what do you give to him,or what does he receive from your hand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ickedness only affects humans like yourself,and your righteousness only other peop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2026-09-14T03:23:42Z</dcterms:created>
  <dcterms:modified xsi:type="dcterms:W3CDTF">2026-09-14T03:23:42Z</dcterms:modified>
  <dc:title>Bible.com.au: Job 35:1-16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