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9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, ‘There is no profitin trying to please God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listen to me, you men of understanding.Far be it from God to do evil,from the Almighty to do w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ays everyone for what they have done;he brings on them what their conduct deser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nthinkable that God would do wrong,that the Almighty would pervert just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ppointed him over the earth?Who put him in charge of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were his intentionand he withdrew his spirit and brea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would perish togetherand mankind would return to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have understanding, hear this;listen to what I 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omeone who hates justice govern?Will you condemn the just and mighty On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not the One who says to kings, ‘You are worthless,’and to nobles, ‘You are wicked,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ows no partiality to princesand does not favor the rich over the poor,for they are all the work of his hand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an instant, in the middle of the night;the people are shaken and they pass away;the mighty are removed without human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s eyes are on the ways of mortals;he sees their every ste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eep shadow, no utter darkness,where evildoers can hid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 need to examine people further,that they should come before him for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inquiry he shatters the mightyand sets up others in their pl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akes note of their deeds,he overthrows them in the night and they are 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them for their wickednesswhere everyone can see the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from following himand had no regard for any of his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d the cry of the poor to come before him,so that he heard the cry of the need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 words, you wise men;listen to me, you men of learn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remains silent, who can condemn him?If he hides his face, who can see him?Yet he is over individual and nation alik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 godless from ruling,from laying snares for the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someone says to God,‘I am guilty but will offend no 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 cannot see;if I have done wrong, I will not do so again.’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then reward you on your terms,when you refuse to repent?You must decide, not I;so tell me what you 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 of understanding declare,wise men who hear me say to 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Job speaks without knowledge;his words lack insight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Job might be tested to the utmostfor answering like a wicked man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 he adds rebellion;scornfully he claps his hands among usand multiplies his words against God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ests wordsas the tongue tastes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discern for ourselves what is right;let us learn together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ays, ‘I am innocent,but God denies me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am right,I am considered a liar;although I am guiltless,his arrow inflicts an incurable woun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one like Job,who drinks scorn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 evildoers;he associates with the wick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2026-06-26T11:23:57Z</dcterms:created>
  <dcterms:modified xsi:type="dcterms:W3CDTF">2026-06-26T11:23:57Z</dcterms:modified>
  <dc:title>Bible.com.au: Job 34:1-37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