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809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the spirit in a person,the breath of the Almighty, that gives them understand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only the old who are wise,not only the aged who understand what is r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fore I say: Listen to me;I too will tell you what I know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ed while you spoke,I listened to your reasoning;while you were searching for word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you my full attention.But not one of you has proved Job wrong;none of you has answered his argumen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ay, ‘We have found wisdom;let God, not a man, refute him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b has not marshaled his words against me,and I will not answer him with your argu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are dismayed and have no more to say;words have failed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st I wait, now that they are silent,now that they stand there with no repl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o will have my say;I too will tell what I kn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hu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full of words,and the spirit within me compels me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ide I am like bottled-up wine,like new wineskins ready to bur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ust speak and find relief;I must open my lips and repl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ow no partiality,nor will I flatter anyone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I were skilled in flattery,my Maker would soon take me awa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se three men stopped answering Job, because he was righteous in his own ey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lihu son of Barakel the Buzite, of the family of Ram, became very angry with Job for justifying himself rather than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s also angry with the three friends, because they had found no way to refute Job, and yet had condemned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Elihu had waited before speaking to Job because they were older than h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e saw that the three men had nothing more to say, his anger was arous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lihu son of Barakel the Buzite said:“I am young in years,and you are old;that is why I was fearful,not daring to tell you what I kn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, ‘Age should speak;advanced years should teach wisdom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2026-06-26T09:05:22Z</dcterms:created>
  <dcterms:modified xsi:type="dcterms:W3CDTF">2026-06-26T09:05:22Z</dcterms:modified>
  <dc:title>Bible.com.au: Job 32:1-22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