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761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1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my heart has been enticed by a woman,or if I have lurked at my neighbor’s door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ay my wife grind another man’s grain,and may other men sleep with 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would have been wicked,a sin to be judg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fire that burns to Destruction;it would have uprooted my harve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I have denied justice to any of my servants,whether male or female,when they had a grievance against m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I do when God confronts me?What will I answer when called to account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not he who made me in the womb make them?Did not the same one form us both within our mothers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I have denied the desires of the pooror let the eyes of the widow grow weary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kept my bread to myself,not sharing it with the fatherless—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rom my youth I reared them as a father would,and from my birth I guided the widow—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made a covenant with my eyesnot to look lustfully at a young woma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seen anyone perishing for lack of clothing,or the needy without garment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hearts did not bless mefor warming them with the fleece from my sheep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aised my hand against the fatherless,knowing that I had influence in court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my arm fall from the shoulder,let it be broken off at the join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readed destruction from God,and for fear of his splendor I could not do such thing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I have put my trust in goldor said to pure gold, ‘You are my security,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ejoiced over my great wealth,the fortune my hands had gained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egarded the sun in its radianceor the moon moving in splendor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my heart was secretly enticedand my hand offered them a kiss of homage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se also would be sins to be judged,for I would have been unfaithful to God on hig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s our lot from God above,our heritage from the Almighty on hig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I have rejoiced at my enemy’s misfortuneor gloated over the trouble that came to him—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allowed my mouth to sinby invoking a curse against their life—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se of my household have never said,‘Who has not been filled with Job’s meat?’—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 stranger had to spend the night in the street,for my door was always open to the traveler—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concealed my sin as people do,by hiding my guilt in my heart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so feared the crowdand so dreaded the contempt of the clansthat I kept silent and would not go outside—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“Oh, that I had someone to hear me!I sign now my defense—let the Almighty answer me;let my accuser put his indictment in writing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ould wear it on my shoulder,I would put it on like a crow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give him an account of my every step;I would present it to him as to a ruler.)—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my land cries out against meand all its furrows are wet with tear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not ruin for the wicked,disaster for those who do wrong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devoured its yield without paymentor broken the spirit of its tenants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briers come up instead of wheatand stinkweed instead of barley.”The words of Job are ende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he not see my waysand count my every step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I have walked with falsehoodor my foot has hurried after deceit—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God weigh me in honest scalesand he will know that I am blameless—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y steps have turned from the path,if my heart has been led by my eyes,or if my hands have been defile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ay others eat what I have sown,and may my crops be uproot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2026-06-26T07:44:43Z</dcterms:created>
  <dcterms:modified xsi:type="dcterms:W3CDTF">2026-06-26T07:44:43Z</dcterms:modified>
  <dc:title>Bible.com.au: Job 31:1-40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