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25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those young men mock me in song;I have become a byword among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test me and keep their distance;they do not hesitate to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God has unstrung my bow and afflicted me,they throw off restraint in my pres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right the tribe attacks;they lay snares for my feet,they build their siege ramps agains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eak up my road;they succeed in destroying me.‘No one can help him,’ they s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vance as through a gaping breach;amid the ruins they come rolling 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verwhelm me;my dignity is driven away as by the wind,my safety vanishes like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my life ebbs away;days of suffering grip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ght pierces my bones;my gnawing pains never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great power God becomes like clothing to me;he binds me like the neck of my garm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 they mock me,men younger than I,whose fathers I would have disdainedto put with my sheep do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rows me into the mud,and I am reduced to dust and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cry out to you, God, but you do not answer;I stand up, but you merely look at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 on me ruthlessly;with the might of your hand you attack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natch me up and drive me before the wind;you toss me about in the stor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 will bring me down to death,to the place appointed for all the liv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no one lays a hand on a broken manwhen he cries for help in his d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not wept for those in trouble?Has not my soul grieved for the poor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I hoped for good, evil came;when I looked for light, then came dark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ning inside me never stops;days of suffering confron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about blackened, but not by the sun;I stand up in the assembly and cry fo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at use was the strength of their hands to me,since their vigor had gone from them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 brother of jackals,a companion of ow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grows black and peels;my body burns with f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yre is tuned to mourning,and my pipe to the sound of wail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gard from want and hunger,they roamed the parched landin desolate wastelands at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rush they gathered salt herbs,and their food was the root of the broom bu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banished from human society,shouted at as if they were thie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forced to live in the dry stream beds,among the rocks and in holes in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ayed among the bushesand huddled in the undergrow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ase and nameless brood,they were driven out of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2026-06-26T06:43:57Z</dcterms:created>
  <dcterms:modified xsi:type="dcterms:W3CDTF">2026-06-26T06:43:57Z</dcterms:modified>
  <dc:title>Bible.com.au: Job 30:1-31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