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39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curse days curse that day,those who are ready to rouse Leviath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s morning stars become dark;may it wait for daylight in vainand not see the first rays of daw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did not shut the doors of the womb on meto hide trouble from my ey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id I not perish at birth,and die as I came from the womb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ere there knees to receive meand breasts that I might be nurs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I would be lying down in peace;I would be asleep and at rest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rulers of the earth,who built for themselves places now lying in ruin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rinces who had gold,who filled their houses with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y was I not hidden away in the ground like a stillborn child,like an infant who never saw the light of da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urmoil,and there the weary are at re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ptives also enjoy their ease;they no longer hear the slave driver’s shou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the great are there,and the slaves are freed from their own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is light given to those in misery,and life to the bitter of soul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ose who long for death that does not come,who search for it more than for hidden treasur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e filled with gladnessand rejoice when they reach the grav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fe given to a manwhose way is hidden,whom God has hedged i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ghing has become my daily food;my groans pour out like w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feared has come upon me;what I dreaded has happened to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peace, no quietness;I have no rest, but only turmoil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Job opened his mouth and cursed the day of his bi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y the day of my birth perish,and the night that said, ‘A boy is conceived!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day—may it turn to darkness;may God above not care about it;may no light shine o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loom and utter darkness claim it once more;may a cloud settle over it;may blackness overwhel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night—may thick darkness seize it;may it not be included among the days of the yearnor be entered in any of the month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at night be barren;may no shout of joy be heard i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2026-06-24T10:41:29Z</dcterms:created>
  <dcterms:modified xsi:type="dcterms:W3CDTF">2026-06-24T10:41:29Z</dcterms:modified>
  <dc:title>Bible.com.au: Job 3:1-26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