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683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9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men saw me and stepped asideand the old men rose to their feet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ef men refrained from speakingand covered their mouths with their hand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s of the nobles were hushed,and their tongues stuck to the roof of their mouth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heard me spoke well of me,and those who saw me commended m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rescued the poor who cried for help,and the fatherless who had none to assist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was dying blessed me;I made the widow’s heart s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ut on righteousness as my clothing;justice was my robe and my turb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eyes to the blindand feet to the l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father to the needy;I took up the case of the strang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oke the fangs of the wickedand snatched the victims from their tee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Final Defen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thought, ‘I will die in my own house,my days as numerous as the grains of sa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oots will reach to the water,and the dew will lie all night on my branch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lory will not fade;the bow will be ever new in my hand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eople listened to me expectantly,waiting in silence for my couns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I had spoken, they spoke no more;my words fell gently on their ea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ited for me as for showersand drank in my words as the spring r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miled at them, they scarcely believed it;the light of my face was precious to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ose the way for them and sat as their chief;I dwelt as a king among his troops;I was like one who comforts mourner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d his discours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I long for the months gone by,for the days when God watched over 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is lamp shone on my headand by his light I walked through darkness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for the days when I was in my prime,when God’s intimate friendship blessed my hous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Almighty was still with meand my children were around m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path was drenched with creamand the rock poured out for me streams of olive o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I went to the gate of the cityand took my seat in the public squar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2026-06-26T05:34:24Z</dcterms:created>
  <dcterms:modified xsi:type="dcterms:W3CDTF">2026-06-26T05:34:24Z</dcterms:modified>
  <dc:title>Bible.com.au: Job 29:1-25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