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22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ope have the godless when they are cut off,when God takes away their lif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listen to their crywhen distress comes upon the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find delight in the Almighty?Will they call on God at all tim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teach you about the power of God;the ways of the Almighty I will not conce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ll seen this yourselves.Why then this meaningless talk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re is the fate God allots to the wicked,the heritage a ruthless man receives from the Almighty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 many his children, their fate is the sword;his offspring will never have enough to 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gue will bury those who survive him,and their widows will not weep for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eaps up silver like dustand clothes like piles of clay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lays up the righteous will wear,and the innocent will divide his sil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Final Word to His Friend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he builds is like a moth’s cocoon,like a hut made by a watch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down wealthy, but will do so no more;when he opens his eyes, all is go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vertake him like a flood;a tempest snatches him away in the n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carries him off, and he is gone;it sweeps him out of his pla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urls itself against him without mercyas he flees headlong from its pow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laps its hands in derisionand hisses him out of his place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continued his discour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surely as God lives, who has denied me justice,the Almighty, who has made my life bitte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I have life within me,the breath of God in my nostril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will not say anything wicked,and my tongue will not utter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admit you are in the right;till I die, I will not deny my integr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intain my innocence and never let go of it;my conscience will not reproach me as long as I li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y my enemy be like the wicked,my adversary like the unjus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2026-08-24T21:08:49Z</dcterms:created>
  <dcterms:modified xsi:type="dcterms:W3CDTF">2026-08-24T21:08:49Z</dcterms:modified>
  <dc:title>Bible.com.au: Job 27:1-23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