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504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5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ildad the Shuhite repli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minion and awe belong to God;he establishes order in the heights of heave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his forces be numbered?On whom does his light not ris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n can a mortal be righteous before God?How can one born of woman be pur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even the moon is not brightand the stars are not pure in his eye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a mortal, who is but a maggot—a human being, who is only a worm!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2026-06-26T00:36:34Z</dcterms:created>
  <dcterms:modified xsi:type="dcterms:W3CDTF">2026-06-26T00:36:34Z</dcterms:modified>
  <dc:title>Bible.com.au: Job 25:1-6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