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15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atherless child is snatched from the breast;the infant of the poor is seized for a deb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cking clothes, they go about naked;they carry the sheaves, but still go hung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ush olives among the terraces;they tread the winepresses, yet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oans of the dying rise from the city,and the souls of the wounded cry out for help.But God charges no one with wrongdoi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 are those who rebel against the light,who do not know its waysor stay in its path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daylight is gone, the murderer rises up,kills the poor and needy,and in the night steals forth like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the adulterer watches for dusk;he thinks, ‘No eye will see me,’and he keeps his face conceal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, thieves break into houses,but by day they shut themselves in;they want nothing to do with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of them, midnight is their morning;they make friends with the terrors of dark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et they are foam on the surface of the water;their portion of the land is cursed,so that no one goes to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does the Almighty not set times for judgment?Why must those who know him look in vain for such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heat and drought snatch away the melted snow,so the grave snatches away those who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forgets them,the worm feasts on them;the wicked are no longer rememberedbut are broken like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rey on the barren and childless woman,and to the widow they show no kindnes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drags away the mighty by his power;though they become established, they have no assuranc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y let them rest in a feeling of security,but his eyes are 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little while they are exalted, and then they are gone;they are brought low and gathered up like all others;they are cut off like heads of gr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this is not so, who can prove me falseand reduce my words to nothing?”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ose who move boundary stones;they pasture flocks they have stol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orphan’s donkeyand take the widow’s ox in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rust the needy from the pathand force all the poor of the land into hid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wild donkeys in the desert,the poor go about their labor of foraging food;the wasteland provides foo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fodder in the fieldsand glean in the vineyards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cking clothes, they spend the night naked;they have nothing to cover themselves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drenched by mountain rainsand hug the rocks for lack of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2026-08-24T19:20:06Z</dcterms:created>
  <dcterms:modified xsi:type="dcterms:W3CDTF">2026-08-24T19:20:06Z</dcterms:modified>
  <dc:title>Bible.com.au: Job 24:1-25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