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488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f I go to the east, he is not there;if I go to the west, I do not fin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t work in the north, I do not see him;when he turns to the south, I catch no glimpse of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s the way that I take;when he has tested me, I will come forth as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et have closely followed his steps;I have kept to his way without turning a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departed from the commands of his lips;I have treasured the words of his mouth more than my daily br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he stands alone, and who can oppose him?He does whatever he plea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rries out his decree against me,and many such plans he still has in st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I am terrified before him;when I think of all this, I fear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made my heart faint;the Almighty has terrifie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m not silenced by the darkness,by the thick darkness that covers my f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n today my complaint is bitter;his hand is heavy in spite of my groan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knew where to find him;if only I could go to his dwelling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state my case before himand fill my mouth with argume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find out what he would answer me,and consider what he would say 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he vigorously oppose me?No, he would not press charges agains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upright can establish their innocence before him,and there I would be delivered forever from my jud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2026-06-24T20:23:17Z</dcterms:created>
  <dcterms:modified xsi:type="dcterms:W3CDTF">2026-06-24T20:23:17Z</dcterms:modified>
  <dc:title>Bible.com.au: Job 23:1-17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