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4390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22:1-3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you were a powerful man, owning land—an honored man, living on i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ou sent widows away empty-handedand broke the strength of the fatherles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is why snares are all around you,why sudden peril terrifies you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it is so dark you cannot see,and why a flood of water covers you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s not God in the heights of heaven?And see how lofty are the highest stars!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you say, ‘What does God know?Does he judge through such darkness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ck clouds veil him, so he does not see usas he goes about in the vaulted heavens.’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you keep to the old paththat the wicked have trod?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ere carried off before their time,their foundations washed away by a floo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aid to God, ‘Leave us alone!What can the Almighty do to us?’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liphaz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it was he who filled their houses with good things,so I stand aloof from the plans of the wicke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see their ruin and rejoice;the innocent mock them, saying,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Surely our foes are destroyed,and fire devours their wealth.’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Submit to God and be at peace with him;in this way prosperity will come to you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cept instruction from his mouthand lay up his words in your heart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return to the Almighty, you will be restored:If you remove wickedness far from your tent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ssign your nuggets to the dust,your gold of Ophir to the rocks in the ravines,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Almighty will be your gold,the choicest silver for you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then you will find delight in the Almightyand will lift up your face to Go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pray to him, and he will hear you,and you will fulfill your vow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Eliphaz the Temanite replied: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you decide on will be done,and light will shine on your way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people are brought low and you say, ‘Lift them up!’then he will save the downcast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deliver even one who is not innocent,who will be delivered through the cleanness of your hands.”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Can a man be of benefit to God?Can even a wise person benefit him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pleasure would it give the Almighty if you were righteous?What would he gain if your ways were blameless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s it for your piety that he rebukes youand brings charges against you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not your wickedness great?Are not your sins endless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demanded security from your relatives for no reason;you stripped people of their clothing, leaving them nak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gave no water to the wearyand you withheld food from the hungry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5">
  <a:themeElements>
    <a:clrScheme name="Theme9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2026-06-24T19:00:34Z</dcterms:created>
  <dcterms:modified xsi:type="dcterms:W3CDTF">2026-06-24T19:00:34Z</dcterms:modified>
  <dc:title>Bible.com.au: Job 22:1-30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