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94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e their children established around them,their offspring before their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mes are safe and free from fear;the rod of God is not 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s never fail to breed;their cows calve and do not miscar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children as a flock;their little ones dance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ng to the music of timbrel and lyre;they make merry to the sound of the pip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years in prosperityand go down to the grave in pe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y to God, ‘Leave us alone!We have no desire to know your way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 Almighty, that we should serve him?What would we gain by praying to him?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prosperity is not in their own hands,so I stand aloof from the plans of the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how often is the lamp of the wicked snuffed out?How often does calamity come upon them,the fate God allots in his ang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are they like straw before the wind,like chaff swept away by a ga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said, ‘God stores up the punishment of the wicked for their children.’Let him repay the wicked, so that they themselves will experience it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own eyes see their destruction;let them drink the cup of the wrath of the Al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do they care about the families they leave behindwhen their allotted months come to an en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nyone teach knowledge to God,since he judges even the highest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dies in full vigor,completely secure and at ease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nourished in body,bones rich with marr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other dies in bitterness of soul,never having enjoyed anything g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de by side they lie in the dust,and worms cover them bo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know full well what you are thinking,the schemes by which you would wrong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‘Where now is the house of the great,the tents where the wicked lived?’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ever questioned those who travel?Have you paid no regard to their accounts—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wicked are spared from the day of calamity,that they are delivered from the day of wrath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enounces their conduct to their face?Who repays them for what they have don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arried to the grave,and watch is kept over their tomb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il in the valley is sweet to them;everyone follows after them,and a countless throng goes before the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how can you console me with your nonsense?Nothing is left of your answers but falsehood!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carefully to my words;let this be the consolation you gi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with me while I speak,and after I have spoken, mock 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my complaint directed to a human being?Why should I not be impati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me and be appalled;clap your hand over your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about this, I am terrified;trembling seizes my bod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wicked live on,growing old and increasing in pow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2026-06-24T17:46:35Z</dcterms:created>
  <dcterms:modified xsi:type="dcterms:W3CDTF">2026-06-24T17:46:35Z</dcterms:modified>
  <dc:title>Bible.com.au: Job 21:1-34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