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locked my way so I cannot pass;he has shrouded my paths in dark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tripped me of my honorand removed the crown from my hea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s me down on every side till I am gone;he uproots my hope like a tr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nger burns against me;he counts me among his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ops advance in force;they build a siege ramp against meand encamp around my t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has alienated my family from me;my acquaintances are completely estranged from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elatives have gone away;my closest friends have forgotten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uests and my female servants count me a foreigner;they look on me as on a strang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ummon my servant, but he does not answer,though I beg him with my own mo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 offensive to my wife;I am loathsome to my own fami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little boys scorn me;when I appear, they ridicule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intimate friends detest me;those I love have turned against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hing but skin and bones;I have escaped only by the skin of my tee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pity on me, my friends, have pity,for the hand of God has struck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pursue me as God does?Will you never get enough of my flesh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h, that my words were recorded,that they were written on a scroll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were inscribed with an iron tool on lead,or engraved in rock forever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my redeemer lives,and that in the end he will stand on the ear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my skin has been destroyed,yet in my flesh I will see God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will see himwith my own eyes—I, and not another.How my heart yearns within me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say, ‘How we will hound him,since the root of the trouble lies in him,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fear the sword yourselves;for wrath will bring punishment by the sword,and then you will know that there is judgment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 will you torment meand crush me with word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times now you have reproached me;shamelessly you attack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true that I have gone astray,my error remains my concern al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deed you would exalt yourselves above meand use my humiliation against 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know that God has wronged meand drawn his net around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ugh I cry, ‘Violence!’ I get no response;though I call for help, there is no just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2026-06-24T15:34:26Z</dcterms:created>
  <dcterms:modified xsi:type="dcterms:W3CDTF">2026-06-24T15:34:26Z</dcterms:modified>
  <dc:title>Bible.com.au: Job 19:1-29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