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3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the righteous will hold to their ways,and those with clean hands will grow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come on, all of you, try again!I will not find a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have passed, my plans are shattered.Yet the desires of my hea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ight into day;in the face of the darkness light is n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only home I hope for is the grave,if I spread out my bed in the realm of dark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 to corruption, ‘You are my father,’and to the worm, ‘My mother’ or ‘My sister,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my hope—who can see any hope for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go down to the gates of death?Will we descend together into the dust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broken,my days are cut short,the grave await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ockers surround me;my eyes must dwell on their hostil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me, O God, the pledge you demand.Who else will put up security fo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losed their minds to understanding;therefore you will not let them triump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enounces their friends for reward,the eyes of their children wi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has made me a byword to everyone,a man in whose face people sp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grown dim with grief;my whole frame is but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are appalled at this;the innocent are aroused against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2026-06-24T13:21:25Z</dcterms:created>
  <dcterms:modified xsi:type="dcterms:W3CDTF">2026-06-24T13:21:25Z</dcterms:modified>
  <dc:title>Bible.com.au: Job 17:1-16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