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67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5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ould a wise person answer with empty notionsor fill their belly with the hot east win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they argue with useless words,with speeches that have no valu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even undermine pietyand hinder devotion to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in prompts your mouth;you adopt the tongue of the craf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own mouth condemns you, not mine;your own lips testify against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re you the first man ever born?Were you brought forth before the hills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listen in on God’s council?Do you have a monopoly on wisdo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 you know that we do not know?What insights do you have that we do not hav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y-haired and the aged are on our side,men even older than your fa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God’s consolations not enough for you,words spoken gently to you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s your heart carried you away,and why do your eyes flash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 vent your rage against Godand pour out such words from your mouth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are mortals, that they could be pure,or those born of woman, that they could be righteous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places no trust in his holy ones,if even the heavens are not pure in his eye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mortals, who are vile and corrupt,who drink up evil like water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 to me and I will explain to you;let me tell you what I have seen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 wise have declared,hiding nothing received from their ancestor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to whom alone the land was givenwhen no foreigners moved among them)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is days the wicked man suffers torment,the ruthless man through all the years stored up for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ifying sounds fill his ears;when all seems well, marauders attack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pairs of escaping the realm of darkness;he is marked for the sw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nders about for food like a vulture;he knows the day of darkness is at h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tress and anguish fill him with terror;troubles overwhelm him, like a king poised to attack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shakes his fist at Godand vaunts himself against the Almighty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iantly charging against himwith a thick, strong shiel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ough his face is covered with fatand his waist bulges with flesh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inhabit ruined townsand houses where no one lives,houses crumbling to rubbl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 longer be rich and his wealth will not endure,nor will his possessions spread over the lan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escape the darkness;a flame will wither his shoots,and the breath of God’s mouth will carry him awa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not deceive himself by trusting what is worthless,for he will get nothing in retur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his time he will wither,and his branches will not flouris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e like a vine stripped of its unripe grapes,like an olive tree shedding its blossom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mpany of the godless will be barren,and fire will consume the tents of those who love bribe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ceive trouble and give birth to evil;their womb fashions deceit.”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2026-10-26T21:48:42Z</dcterms:created>
  <dcterms:modified xsi:type="dcterms:W3CDTF">2026-10-26T21:48:42Z</dcterms:modified>
  <dc:title>Bible.com.au: Job 15:1-35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