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0976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4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at the scent of water it will budand put forth shoots like a plan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 man dies and is laid low;he breathes his last and is no mor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water of a lake dries upor a riverbed becomes parched and dry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lies down and does not rise;till the heavens are no more, people will not awakeor be roused from their sleep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f only you would hide me in the graveand conceal me till your anger has passed!If only you would set me a timeand then remember me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someone dies, will they live again?All the days of my hard serviceI will wait for my renewal to co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call and I will answer you;you will long for the creature your hands have mad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n you will count my stepsbut not keep track of my si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offenses will be sealed up in a bag;you will cover over my si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as a mountain erodes and crumblesand as a rock is moved from its place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ortals, born of woman,are of few days and full of troubl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ater wears away stonesand torrents wash away the soil,so you destroy a person’s hop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overpower them once for all, and they are gone;you change their countenance and send them awa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ir children are honored, they do not know it;if their offspring are brought low, they do not see i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eel but the pain of their own bodiesand mourn only for themselves.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pring up like flowers and wither away;like fleeting shadows, they do not endur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fix your eye on them?Will you bring them before you for judgment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bring what is pure from the impure?No one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’s days are determined;you have decreed the number of his monthsand have set limits he cannot exce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look away from him and let him alone,till he has put in his time like a hired labor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t least there is hope for a tree:If it is cut down, it will sprout again,and its new shoots will not fai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roots may grow old in the groundand its stump die in the soil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2026-06-24T09:31:27Z</dcterms:created>
  <dcterms:modified xsi:type="dcterms:W3CDTF">2026-06-24T09:31:27Z</dcterms:modified>
  <dc:title>Bible.com.au: Job 14:1-22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