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46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t turn out well if he examined you?Could you deceive him as you might deceive a mortal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surely call you to accountif you secretly showed partial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not his splendor terrify you?Would not the dread of him fall 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axims are proverbs of ashes;your defenses are defens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ep silent and let me speak;then let come to me what m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I put myself in jeopardyand take my life in my hand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hope in him;I will surely defend my ways to his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is will turn out for my deliverance,for no godless person would dare come before him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 to what I say;let my words ring in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I have prepared my case,I know I will be vindica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eyes have seen all this,my ears have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bring charges against me?If so, I will be silent and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ly grant me these two things, God,and then I will not hide from you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your hand far from me,and stop frightening me with your terro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mmon me and I will answer,or let me speak, and you reply to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wrongs and sins have I committed?Show me my offense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 faceand consider me your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orment a windblown leaf?Will you chase after dry chaff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rite down bitter things against meand make me reap the sins of my 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asten my feet in shackles;you keep close watch on all my pathsby putting marks on the soles of my 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man wastes away like something rotten,like a garment eaten by moth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know, I also know;I am not inferior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sire to speak to the Almightyand to argue my case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smear me with lies;you are worthless physicians, all of you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ould be altogether silent!For you, that would be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argument;listen to the plea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speak wickedly on God’s behalf?Will you spea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show him partiality?Will you argue the case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2026-06-24T08:06:53Z</dcterms:created>
  <dcterms:modified xsi:type="dcterms:W3CDTF">2026-06-24T08:06:53Z</dcterms:modified>
  <dc:title>Bible.com.au: Job 13:1-28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