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717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3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it turn out well if he examined you?Could you deceive him as you might deceive a mortal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surely call you to accountif you secretly showed partial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not his splendor terrify you?Would not the dread of him fall on you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maxims are proverbs of ashes;your defenses are defenses of cla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Keep silent and let me speak;then let come to me what ma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I put myself in jeopardyand take my life in my hand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lay me, yet will I hope in him;I will surely defend my ways to his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deed, this will turn out for my deliverance,for no godless person would dare come before him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carefully to what I say;let my words ring in your ear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at I have prepared my case,I know I will be vindicat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eyes have seen all this,my ears have heard and understood it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n anyone bring charges against me?If so, I will be silent and di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Only grant me these two things, God,and then I will not hide from you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draw your hand far from me,and stop frightening me with your terro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ummon me and I will answer,or let me speak, and you reply to m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wrongs and sins have I committed?Show me my offense and my s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hide your faceand consider me your enemy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torment a windblown leaf?Will you chase after dry chaff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rite down bitter things against meand make me reap the sins of my youth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fasten my feet in shackles;you keep close watch on all my pathsby putting marks on the soles of my fee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So man wastes away like something rotten,like a garment eaten by moth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know, I also know;I am not inferior to you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esire to speak to the Almightyand to argue my case with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, however, smear me with lies;you are worthless physicians, all of you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you would be altogether silent!For you, that would be wisdo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now my argument;listen to the pleas of my lip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speak wickedly on God’s behalf?Will you speak deceitfully for him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show him partiality?Will you argue the case for God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2026-08-25T10:58:11Z</dcterms:created>
  <dcterms:modified xsi:type="dcterms:W3CDTF">2026-08-25T10:58:11Z</dcterms:modified>
  <dc:title>Bible.com.au: Job 13:1-28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