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presProps" Target="presProps.xml"/>
  <Relationship Id="rId32" Type="http://schemas.openxmlformats.org/officeDocument/2006/relationships/viewProps" Target="viewProps.xml"/>
  <Relationship Id="rId33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860323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ob 12:1-25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I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ob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n Job replied: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“Doubtless you are the only people who matter,and wisdom will die with you!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I have a mind as well as you;I am not inferior to you.Who does not know all these things?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“I have become a laughingstock to my friends,though I called on God and he answered—a mere laughingstock, though righteous and blameless!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ose who are at ease have contempt for misfortuneas the fate of those whose feet are slipping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tents of marauders are undisturbed,and those who provoke God are secure—those God has in his hand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“But ask the animals, and they will teach you,or the birds in the sky, and they will tell you;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r speak to the earth, and it will teach you,or let the fish in the sea inform you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ich of all these does not knowthat the hand of the Lord has done this?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n his hand is the life of every creatureand the breath of all mankind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oes not the ear test wordsas the tongue tastes food?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s not wisdom found among the aged?Does not long life bring understanding?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“To God belong wisdom and power;counsel and understanding are his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at he tears down cannot be rebuilt;those he imprisons cannot be released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f he holds back the waters, there is drought;if he lets them loose, they devastate the land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o him belong strength and insight;both deceived and deceiver are his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leads rulers away strippedand makes fools of judges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takes off the shackles put on by kingsand ties a loincloth around their waist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leads priests away strippedand overthrows officials long established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silences the lips of trusted advisersand takes away the discernment of elders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pours contempt on noblesand disarms the mighty.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reveals the deep things of darknessand brings utter darkness into the light.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makes nations great, and destroys them;he enlarges nations, and disperses them.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deprives the leaders of the earth of their reason;he makes them wander in a trackless waste.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grope in darkness with no light;he makes them stagger like drunkards.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49">
  <a:themeElements>
    <a:clrScheme name="Theme49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49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49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28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2026-10-24T12:14:10Z</dcterms:created>
  <dcterms:modified xsi:type="dcterms:W3CDTF">2026-10-24T12:14:10Z</dcterms:modified>
  <dc:title>Bible.com.au: Job 12:1-25 (NIV)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