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987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ak to the earth, and it will teach you,or let the fish in the sea inform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f all these does not knowthat the hand of the Lord has done thi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is the life of every creatureand the breath of all mank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not the ear test wordsas the tongue tastes foo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wisdom found among the aged?Does not long life bring understanding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o God belong wisdom and power;counsel and understanding are hi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e tears down cannot be rebuilt;those he imprisons cannot be releas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olds back the waters, there is drought;if he lets them loose, they devastate the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belong strength and insight;both deceived and deceiver are h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s rulers away strippedand makes fools of judg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s off the shackles put on by kingsand ties a loincloth around their wai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s priests away strippedand overthrows officials long establish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lences the lips of trusted advisersand takes away the discernment of eld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s contempt on noblesand disarms the migh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veals the deep things of darknessand brings utter darkness into the ligh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nations great, and destroys them;he enlarges nations, and disperses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prives the leaders of the earth of their reason;he makes them wander in a trackless wast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in darkness with no light;he makes them stagger like drunkar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ubtless you are the only people who matter,and wisdom will die with you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a mind as well as you;I am not inferior to you.Who does not know all these thing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become a laughingstock to my friends,though I called on God and he answered—a mere laughingstock, though righteous and blameles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at ease have contempt for misfortuneas the fate of those whose feet are slipp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marauders are undisturbed,and those who provoke God are secure—those God has in his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ask the animals, and they will teach you,or the birds in the sky, and they will tell you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2026-06-24T06:28:38Z</dcterms:created>
  <dcterms:modified xsi:type="dcterms:W3CDTF">2026-06-24T06:28:38Z</dcterms:modified>
  <dc:title>Bible.com.au: Job 12:1-25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