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higher than the heavens above—what can you do?They are deeper than the depths below—what can you know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easure is longer than the earthand wider than the se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he comes along and confines you in prisonand convenes a court, who can oppose hi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recognizes deceivers;and when he sees evil, does he not take not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tless can no more become wisethan a wild donkey’s colt can be born hu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if you devote your heart to himand stretch out your hands to hi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ut away the sin that is in your handand allow no evil to dwell in your tent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, free of fault, you will lift up your face;you will stand firm and without fea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urely forget your trouble,recalling it only as waters gone b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e will be brighter than noonday,and darkness will become lik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secure, because there is hope;you will look about you and take your rest in safe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e down, with no one to make you afraid,and many will court your fav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wicked will fail,and escape will elude them;their hope will become a dying gasp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re all these words to go unanswered?Is this talker to be vindicat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idle talk reduce others to silence?Will no one rebuke you when you moc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 to God, ‘My beliefs are flawlessand I am pure in your sight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how I wish that God would speak,that he would open his lips against you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sclose to you the secrets of wisdom,for true wisdom has two sides.Know this: God has even forgotten some of your 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you fathom the mysteries of God?Can you probe the limits of the Almight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2026-08-24T08:03:51Z</dcterms:created>
  <dcterms:modified xsi:type="dcterms:W3CDTF">2026-08-24T08:03:51Z</dcterms:modified>
  <dc:title>Bible.com.au: Job 11:1-20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