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00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ob 10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at you molded me like clay.Will you now turn me to dust again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id you not pour me out like milkand curdle me like cheese,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lothe me with skin and fleshand knit me together with bones and sinew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gave me life and showed me kindness,and in your providence watched over my spirit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But this is what you concealed in your heart,and I know that this was in your mind: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sinned, you would be watching meand would not let my offense go unpunishe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am guilty—woe to me!Even if I am innocent, I cannot lift my head,for I am full of shameand drowned in my affliction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I hold my head high, you stalk me like a lionand again display your awesome power against me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ou bring new witnesses against meand increase your anger toward me;your forces come against me wave upon wav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Why then did you bring me out of the womb?I wish I had died before any eye saw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loathe my very life;therefore I will give free rein to my complaintand speak out in the bitterness of my soul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only I had never come into being,or had been carried straight from the womb to the grave!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not my few days almost over?Turn away from me so I can have a moment’s joy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go to the place of no return,to the land of gloom and utter darkness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e land of deepest night,of utter darkness and disorder,where even the light is like darkness.”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God: Do not declare me guilty,but tell me what charges you have against m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es it please you to oppress me,to spurn the work of your hands,while you smile on the plans of the wicked?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 you have eyes of flesh?Do you see as a mortal sees?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r days like those of a mortalor your years like those of a strong man,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you must search out my faultsand probe after my sin—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gh you know that I am not guiltyand that no one can rescue me from your hand?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Your hands shaped me and made me.Will you now turn and destroy me?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2026-08-03T19:10:39Z</dcterms:created>
  <dcterms:modified xsi:type="dcterms:W3CDTF">2026-08-03T19:10:39Z</dcterms:modified>
  <dc:title>Bible.com.au: Job 10:1-22 (NIV)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