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156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you molded me like clay.Will you now turn me to dust aga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not pour me out like milkand curdle me like chees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the me with skin and fleshand knit me together with bones and sinew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me life and showed me kindness,and in your providence watched over my spir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this is what you concealed in your heart,and I know that this was in your mind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inned, you would be watching meand would not let my offense go unpunish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guilty—woe to me!Even if I am innocent, I cannot lift my head,for I am full of shameand drowned in my afflic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old my head high, you stalk me like a lionand again display your awesome power agains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ing new witnesses against meand increase your anger toward me;your forces come against me wave upon wa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then did you bring me out of the womb?I wish I had died before any eye saw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loathe my very life;therefore I will give free rein to my complaintand speak out in the bitterness of my sou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I had never come into being,or had been carried straight from the womb to the grave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my few days almost over?Turn away from me so I can have a moment’s jo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go to the place of no return,to the land of gloom and utter darknes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land of deepest night,of utter darkness and disorder,where even the light is like darknes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God: Do not declare me guilty,but tell me what charges you have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it please you to oppress me,to spurn the work of your hands,while you smile on the plans of the wick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ave eyes of flesh?Do you see as a mortal see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r days like those of a mortalor your years like those of a strong ma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must search out my faultsand probe after my sin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know that I am not guiltyand that no one can rescue me from your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r hands shaped me and made me.Will you now turn and destroy m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2026-06-03T15:09:23Z</dcterms:created>
  <dcterms:modified xsi:type="dcterms:W3CDTF">2026-06-03T15:09:23Z</dcterms:modified>
  <dc:title>Bible.com.au: Job 10:1-22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