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06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e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even the archangel Michael, when he was disputing with the devil about the body of Moses, did not himself dare to condemn him for slander but said, “The Lord rebuke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these people slander whatever they do not understand, and the very things they do understand by instinct—as irrational animals do—will destroy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e to them! They have taken the way of Cain; they have rushed for profit into Balaam’s error; they have been destroyed in Korah’s rebell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se people are blemishes at your love feasts, eating with you without the slightest qualm—shepherds who feed only themselves. They are clouds without rain, blown along by the wind; autumn trees, without fruit and uprooted—twice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are wild waves of the sea, foaming up their shame; wandering stars, for whom blackest darkness has been reserved for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noch, the seventh from Adam, prophesied about them: “See, the Lord is coming with thousands upon thousands of his holy o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judge everyone, and to convict all of them of all the ungodly acts they have committed in their ungodliness, and of all the defiant words ungodly sinners have spoken against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people are grumblers and faultfinders; they follow their own evil desires; they boast about themselves and flatter others for their own advantage.A Call to Persev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dear friends, remember what the apostles of our Lord Jesus Christ foret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said to you, “In the last times there will be scoffers who will follow their own ungodly desir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ude, a servant of Jesus Christ and a brother of James,To those who have been called, who are loved in God the Father and kept for Jesus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are the people who divide you, who follow mere natural instincts and do not have the Spir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dear friends, by building yourselves up in your most holy faith and praying in the Holy Spir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eep yourselves in God’s love as you wait for the mercy of our Lord Jesus Christ to bring you to eternal l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 merciful to those who doub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ve others by snatching them from the fire; to others show mercy, mixed with fear—hating even the clothing stained by corrupted flesh.Doxolog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o him who is able to keep you from stumbling and to present you before his glorious presence without fault and with great jo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the only God our Savior be glory, majesty, power and authority, through Jesus Christ our Lord, before all ages, now and forevermore! A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ercy, peace and love be yours in abundance.The Sin and Doom of Ungodly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ear friends, although I was very eager to write to you about the salvation we share, I felt compelled to write and urge you to contend for the faith that was once for all entrusted to God’s holy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certain individuals whose condemnation was written about long ago have secretly slipped in among you. They are ungodly people, who pervert the grace of our God into a license for immorality and deny Jesus Christ our only Sovereign and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gh you already know all this, I want to remind you that the Lord at one time delivered his people out of Egypt, but later destroyed those who did not belie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angels who did not keep their positions of authority but abandoned their proper dwelling—these he has kept in darkness, bound with everlasting chains for judgment on the great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a similar way, Sodom and Gomorrah and the surrounding towns gave themselves up to sexual immorality and perversion. They serve as an example of those who suffer the punishment of eternal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very same way, on the strength of their dreams these ungodly people pollute their own bodies, reject authority and heap abuse on celestial beings.]]></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2026-07-25T21:20:15Z</dcterms:created>
  <dcterms:modified xsi:type="dcterms:W3CDTF">2026-07-25T21:20:15Z</dcterms:modified>
  <dc:title>Bible.com.au: Jude 1:1-25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