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rmed guard marched ahead of the priests who blew the trumpets, and the rear guard followed the ark. All this time the trumpets were sound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Joshua had commanded the army, “Do not give a war cry, do not raise your voices, do not say a word until the day I tell you to shout. Then sh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e had the ark of the Lord carried around the city, circling it once. Then the army returned to camp and spent the night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got up early the next morning and the priests took up the ark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even priests carrying the seven trumpets went forward, marching before the ark of the Lord and blowing the trumpets. The armed men went ahead of them and the rear guard followed the ark of the Lord, while the trumpets kept sound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on the second day they marched around the city once and returned to the camp. They did this for six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seventh day, they got up at daybreak and marched around the city seven times in the same manner, except that on that day they circled the city seven ti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eventh time around, when the priests sounded the trumpet blast, Joshua commanded the army, “Shout! For the Lord has given you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ity and all that is in it are to be devoted to the Lord. Only Rahab the prostitute and all who are with her in her house shall be spared, because she hid the spies we s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keep away from the devoted things, so that you will not bring about your own destruction by taking any of them. Otherwise you will make the camp of Israel liable to destruction and bring trouble on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gates of Jericho were securely barred because of the Israelites. No one went out and no one came 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silver and gold and the articles of bronze and iron are sacred to the Lord and must go into his treasu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trumpets sounded, the army shouted, and at the sound of the trumpet, when the men gave a loud shout, the wall collapsed; so everyone charged straight in, and they took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devoted the city to the Lord and destroyed with the sword every living thing in it—men and women, young and old, cattle, sheep and donke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hua said to the two men who had spied out the land, “Go into the prostitute’s house and bring her out and all who belong to her, in accordance with your oath to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young men who had done the spying went in and brought out Rahab, her father and mother, her brothers and sisters and all who belonged to her. They brought out her entire family and put them in a place outside the camp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burned the whole city and everything in it, but they put the silver and gold and the articles of bronze and iron into the treasury of the Lord’s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Joshua spared Rahab the prostitute, with her family and all who belonged to her, because she hid the men Joshua had sent as spies to Jericho—and she lives among the Israelites to this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at time Joshua pronounced this solemn oath: “Cursed before the Lord is the one who undertakes to rebuild this city, Jericho:“At the cost of his firstborn sonhe will lay its foundations;at the cost of his youngesthe will set up its ga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 Lord was with Joshua, and his fame spread throughout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Lord said to Joshua, “See, I have delivered Jericho into your hands, along with its king and its fighting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rch around the city once with all the armed men. Do this for six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e seven priests carry trumpets of rams’ horns in front of the ark. On the seventh day, march around the city seven times, with the priests blowing the trumpe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hear them sound a long blast on the trumpets, have the whole army give a loud shout; then the wall of the city will collapse and the army will go up, everyone straight 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oshua son of Nun called the priests and said to them, “Take up the ark of the covenant of the Lord and have seven priests carry trumpets in front of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ordered the army, “Advance! March around the city, with an armed guard going ahead of the ark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Joshua had spoken to the people, the seven priests carrying the seven trumpets before the Lord went forward, blowing their trumpets, and the ark of the Lord’s covenant followed them.]]></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2026-06-01T22:34:50Z</dcterms:created>
  <dcterms:modified xsi:type="dcterms:W3CDTF">2026-06-01T22:34:50Z</dcterms:modified>
  <dc:title>Bible.com.au: Joshua 6:1-27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