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255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Israelites allotted to the Levites these towns and their pasturelands, as the Lord had commanded through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llotted towns by name from the tribes of Judah and Sime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following towns were assigned to the descendants of Aaron who were from the Kohathite clans of the Levites, because the first lot fell 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gave them Kiriath Arba (that is, Hebron), with its surrounding pastureland, in the hill country of Judah. (Arba was the forefather of An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fields and villages around the city they had given to Caleb son of Jephunneh as his posses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o the descendants of Aaron the priest they gave Hebron (a city of refuge for one accused of murder), Libn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attir, Eshtemo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lon, Debi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in, Juttah and Beth Shemesh, together with their pasturelands—nine towns from these two trib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from the tribe of Benjamin they gave them:Gibeon, Geb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wns for 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athoth and Almon, together with their pasturelands—four tow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otal number of towns for the priests, the descendants of Aaron, came to thirteen, together with their pasturela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est of the Kohathite clans of the Levites were allotted towns from the tribe of Ephra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hill country of Ephraim they were given:Shechem (a city of refuge for one accused of murder) and Gez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bzaim and Beth Horon, together with their pasturelands—four tow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so from the tribe of Dan they received:Eltekeh, Gibbeth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ijalon and Gath Rimmon, together with their pasturelands—four tow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rom half the tribe of Manasseh they received:Taanach and Gath Rimmon, together with their pasturelands—two tow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 these ten towns and their pasturelands were given to the rest of the Kohathite cla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evite clans of the Gershonites were given:from the half-tribe of Manasseh:Golan in Bashan (a city of refuge for one accused of murder) and Be Eshterah, together with their pasturelands—two tow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family heads of the Levites approached Eleazar the priest, Joshua son of Nun, and the heads of the other tribal familie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the tribe of Issachar:Kishion, Daber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armuth and En Gannim, together with their pasturelands—four tow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tribe of Asher:Mishal, Abd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lkath and Rehob, together with their pasturelands—four tow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rom the tribe of Naphtali:Kedesh in Galilee (a city of refuge for one accused of murder), Hammoth Dor and Kartan, together with their pasturelands—three tow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total number of towns of the Gershonite clans came to thirteen, together with their pasturelan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Merarite clans (the rest of the Levites) were given:from the tribe of Zebulun:Jokneam, Kart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imnah and Nahalal, together with their pasturelands—four tow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the tribe of Reuben:Bezer, Jahaz,]]></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edemoth and Mephaath, together with their pasturelands—four tow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Shiloh in Canaan and said to them, “The Lord commanded through Moses that you give us towns to live in, with pasturelands for our livesto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rom the tribe of Gad:Ramoth in Gilead (a city of refuge for one accused of murder), Mahana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shbon and Jazer, together with their pasturelands—four towns in al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total number of towns allotted to the Merarite clans, who were the rest of the Levites, came to twelv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towns of the Levites in the territory held by the Israelites were forty-eight in all, together with their pastureland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ach of these towns had pasturelands surrounding it; this was true for all these tow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the Lord gave Israel all the land he had sworn to give their ancestors, and they took possession of it and settled ther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Lord gave them rest on every side, just as he had sworn to their ancestors. Not one of their enemies withstood them; the Lord gave all their enemies into their hand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ot one of all the Lord’s good promises to Israel failed; every one was fulfill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s the Lord had commanded, the Israelites gave the Levites the following towns and pasturelands out of their own inheri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rst lot came out for the Kohathites, according to their clans. The Levites who were descendants of Aaron the priest were allotted thirteen towns from the tribes of Judah, Simeon and Benjam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st of Kohath’s descendants were allotted ten towns from the clans of the tribes of Ephraim, Dan and half of Manass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descendants of Gershon were allotted thirteen towns from the clans of the tribes of Issachar, Asher, Naphtali and the half-tribe of Manasseh in Bash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escendants of Merari, according to their clans, received twelve towns from the tribes of Reuben, Gad and Zebulun.]]></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2026-06-22T06:20:30Z</dcterms:created>
  <dcterms:modified xsi:type="dcterms:W3CDTF">2026-06-22T06:20:30Z</dcterms:modified>
  <dc:title>Bible.com.au: Joshua 21:1-45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