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97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llotment for Sim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econd lot came out for the tribe of Simeon according to its clans. Their inheritance lay within the territory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ncluded:Beersheba (or Sheba), Mola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azar Shual, Balah, Ez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tolad, Bethul, Horm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Ziklag, Beth Markaboth, Hazar Sus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 Lebaoth and Sharuhen—thirteen towns and their vill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in, Rimmon, Ether and Ashan—four towns and their vill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villages around these towns as far as Baalath Beer (Ramah in the Negev).This was the inheritance of the tribe of the Simeonites, according to its cl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nheritance of the Simeonites was taken from the share of Judah, because Judah’s portion was more than they needed. So the Simeonites received their inheritance within the territory of Judah.Allotment for Zebul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lot came up for Zebulun according to its clans:The boundary of their inheritance went as far as Sar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ing west it ran to Maralah, touched Dabbesheth, and extended to the ravine near Jokne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turned east from Sarid toward the sunrise to the territory of Kisloth Tabor and went on to Daberath and up to Japh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t continued eastward to Gath Hepher and Eth Kazin; it came out at Rimmon and turned toward N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the boundary went around on the north to Hannathon and ended at the Valley of Iphtah 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cluded were Kattath, Nahalal, Shimron, Idalah and Bethlehem. There were twelve towns and their vill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towns and their villages were the inheritance of Zebulun, according to its clans.Allotment for Issach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th lot came out for Issachar according to its cl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territory included:Jezreel, Kesulloth, Shun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pharaim, Shion, Anaha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abbith, Kishion, Eb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meth, En Gannim, En Haddah and Beth Pazze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oundary touched Tabor, Shahazumah and Beth Shemesh, and ended at the Jordan.There were sixteen towns and their villag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towns and their villages were the inheritance of the tribe of Issachar, according to its clans.Allotment for As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ifth lot came out for the tribe of Asher according to its c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territory included:Helkath, Hali, Beten, Akshap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ammelek, Amad and Mishal. On the west the boundary touched Carmel and Shihor Libn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then turned east toward Beth Dagon, touched Zebulun and the Valley of Iphtah El, and went north to Beth Emek and Neiel, passing Kabul on the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ent to Abdon, Rehob, Hammon and Kanah, as far as Greater Sid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oundary then turned back toward Ramah and went to the fortified city of Tyre, turned toward Hosah and came out at the Mediterranean Sea in the region of Akzi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mmah, Aphek and Rehob.There were twenty-two towns and their vill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towns and their villages were the inheritance of the tribe of Asher, according to its clans.Allotment for Naphtal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ixth lot came out for Naphtali according to its cla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boundary went from Heleph and the large tree in Zaanannim, passing Adami Nekeb and Jabneel to Lakkum and ending at the Jor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boundary ran west through Aznoth Tabor and came out at Hukkok. It touched Zebulun on the south, Asher on the west and the Jordan on the ea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ortified towns were Ziddim, Zer, Hammath, Rakkath, Kinnere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damah, Ramah, Haz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sh, Edrei, En Haz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on, Migdal El, Horem, Beth Anath and Beth Shemesh.There were nineteen towns and their villa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se towns and their villages were the inheritance of the tribe of Naphtali, according to its clans.Allotment for 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eventh lot came out for the tribe of Dan according to its cla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erritory of their inheritance included:Zorah, Eshtaol, Ir Shemes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alabbin, Aijalon, Ithl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lon, Timnah, Ekr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ltekeh, Gibbethon, Baala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hud, Bene Berak, Gath Rim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e Jarkon and Rakkon, with the area facing Jopp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e territory of the Danites was lost to them, they went up and attacked Leshem, took it, put it to the sword and occupied it. They settled in Leshem and named it Dan after their ancest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se towns and their villages were the inheritance of the tribe of Dan, according to its clans.Allotment for Joshu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had finished dividing the land into its allotted portions, the Israelites gave Joshua son of Nun an inheritance among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s the Lord had commanded. They gave him the town he asked for—Timnath Serah in the hill country of Ephraim. And he built up the town and settled the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are the territories that Eleazar the priest, Joshua son of Nun and the heads of the tribal clans of Israel assigned by lot at Shiloh in the presence of the Lord at the entrance to the tent of meeting. And so they finished dividing the 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2026-09-27T21:11:26Z</dcterms:created>
  <dcterms:modified xsi:type="dcterms:W3CDTF">2026-09-27T21:11:26Z</dcterms:modified>
  <dc:title>Bible.com.au: Joshua 19:1-51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